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1" d="100"/>
          <a:sy n="41"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eg>
</file>

<file path=ppt/media/image2.png>
</file>

<file path=ppt/media/image3.jpeg>
</file>

<file path=ppt/media/image4.jpeg>
</file>

<file path=ppt/media/image5.jpe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1143000" y="685800"/>
            <a:ext cx="4572000" cy="3429000"/>
          </a:xfrm>
          <a:prstGeom prst="rect">
            <a:avLst/>
          </a:prstGeom>
        </p:spPr>
        <p:txBody>
          <a:bodyPr/>
          <a:lstStyle/>
          <a:p>
            <a:endParaRPr/>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bg>
      <p:bgPr>
        <a:solidFill>
          <a:srgbClr val="222222"/>
        </a:solidFill>
        <a:effectLst/>
      </p:bgPr>
    </p:bg>
    <p:spTree>
      <p:nvGrpSpPr>
        <p:cNvPr id="1" name=""/>
        <p:cNvGrpSpPr/>
        <p:nvPr/>
      </p:nvGrpSpPr>
      <p:grpSpPr>
        <a:xfrm>
          <a:off x="0" y="0"/>
          <a:ext cx="0" cy="0"/>
          <a:chOff x="0" y="0"/>
          <a:chExt cx="0" cy="0"/>
        </a:xfrm>
      </p:grpSpPr>
      <p:sp>
        <p:nvSpPr>
          <p:cNvPr id="12"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13" name="Title Text"/>
          <p:cNvSpPr txBox="1">
            <a:spLocks noGrp="1"/>
          </p:cNvSpPr>
          <p:nvPr>
            <p:ph type="title"/>
          </p:nvPr>
        </p:nvSpPr>
        <p:spPr>
          <a:xfrm>
            <a:off x="762000" y="9042400"/>
            <a:ext cx="22860000" cy="3810000"/>
          </a:xfrm>
          <a:prstGeom prst="rect">
            <a:avLst/>
          </a:prstGeom>
        </p:spPr>
        <p:txBody>
          <a:bodyPr/>
          <a:lstStyle>
            <a:lvl1pPr>
              <a:spcBef>
                <a:spcPts val="0"/>
              </a:spcBef>
            </a:lvl1pPr>
          </a:lstStyle>
          <a:p>
            <a:r>
              <a:t>Title Text</a:t>
            </a:r>
          </a:p>
        </p:txBody>
      </p:sp>
      <p:sp>
        <p:nvSpPr>
          <p:cNvPr id="14" name="Body Level One…"/>
          <p:cNvSpPr txBox="1">
            <a:spLocks noGrp="1"/>
          </p:cNvSpPr>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5pPr>
          </a:lstStyle>
          <a:p>
            <a:r>
              <a:t>Body Level One</a:t>
            </a:r>
          </a:p>
          <a:p>
            <a:pPr lvl="1"/>
            <a:r>
              <a:t>Body Level Two</a:t>
            </a:r>
          </a:p>
          <a:p>
            <a:pPr lvl="2"/>
            <a:r>
              <a:t>Body Level Three</a:t>
            </a:r>
          </a:p>
          <a:p>
            <a:pPr lvl="3"/>
            <a:r>
              <a:t>Body Level Four</a:t>
            </a:r>
          </a:p>
          <a:p>
            <a:pPr lvl="4"/>
            <a:r>
              <a:t>Body Level Five</a:t>
            </a:r>
          </a:p>
        </p:txBody>
      </p:sp>
      <p:sp>
        <p:nvSpPr>
          <p:cNvPr id="15" name="Slide Number"/>
          <p:cNvSpPr txBox="1">
            <a:spLocks noGrp="1"/>
          </p:cNvSpPr>
          <p:nvPr>
            <p:ph type="sldNum" sz="quarter" idx="2"/>
          </p:nvPr>
        </p:nvSpPr>
        <p:spPr>
          <a:xfrm>
            <a:off x="23063200" y="609600"/>
            <a:ext cx="553195"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ullets">
    <p:bg>
      <p:bgPr>
        <a:solidFill>
          <a:srgbClr val="222222"/>
        </a:solidFill>
        <a:effectLst/>
      </p:bgPr>
    </p:bg>
    <p:spTree>
      <p:nvGrpSpPr>
        <p:cNvPr id="1" name=""/>
        <p:cNvGrpSpPr/>
        <p:nvPr/>
      </p:nvGrpSpPr>
      <p:grpSpPr>
        <a:xfrm>
          <a:off x="0" y="0"/>
          <a:ext cx="0" cy="0"/>
          <a:chOff x="0" y="0"/>
          <a:chExt cx="0" cy="0"/>
        </a:xfrm>
      </p:grpSpPr>
      <p:sp>
        <p:nvSpPr>
          <p:cNvPr id="102" name="Text"/>
          <p:cNvSpPr txBox="1">
            <a:spLocks noGrp="1"/>
          </p:cNvSpPr>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103" name="Body Level One…"/>
          <p:cNvSpPr txBox="1">
            <a:spLocks noGrp="1"/>
          </p:cNvSpPr>
          <p:nvPr>
            <p:ph type="body" idx="1"/>
          </p:nvPr>
        </p:nvSpPr>
        <p:spPr>
          <a:prstGeom prst="rect">
            <a:avLst/>
          </a:prstGeom>
        </p:spPr>
        <p:txBody>
          <a:bodyPr/>
          <a:lstStyle>
            <a:lvl1pPr>
              <a:buClr>
                <a:schemeClr val="accent1"/>
              </a:buClr>
              <a:buSzPct val="125000"/>
              <a:buChar char="▸"/>
            </a:lvl1pPr>
            <a:lvl2pPr>
              <a:buClr>
                <a:schemeClr val="accent1"/>
              </a:buClr>
              <a:buSzPct val="125000"/>
              <a:buChar char="▸"/>
            </a:lvl2pPr>
            <a:lvl3pPr>
              <a:buClr>
                <a:schemeClr val="accent1"/>
              </a:buClr>
              <a:buSzPct val="125000"/>
              <a:buChar char="▸"/>
            </a:lvl3pPr>
            <a:lvl4pPr>
              <a:buClr>
                <a:schemeClr val="accent1"/>
              </a:buClr>
              <a:buSzPct val="125000"/>
              <a:buChar char="▸"/>
            </a:lvl4pPr>
            <a:lvl5pPr>
              <a:buClr>
                <a:schemeClr val="accent1"/>
              </a:buClr>
              <a:buSzPct val="125000"/>
              <a:buChar char="▸"/>
            </a:lvl5pPr>
          </a:lstStyle>
          <a:p>
            <a:r>
              <a:t>Body Level One</a:t>
            </a:r>
          </a:p>
          <a:p>
            <a:pPr lvl="1"/>
            <a:r>
              <a:t>Body Level Two</a:t>
            </a:r>
          </a:p>
          <a:p>
            <a:pPr lvl="2"/>
            <a:r>
              <a:t>Body Level Three</a:t>
            </a:r>
          </a:p>
          <a:p>
            <a:pPr lvl="3"/>
            <a:r>
              <a:t>Body Level Four</a:t>
            </a:r>
          </a:p>
          <a:p>
            <a:pPr lvl="4"/>
            <a:r>
              <a:t>Body Level Five</a:t>
            </a: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3 Up">
    <p:bg>
      <p:bgPr>
        <a:solidFill>
          <a:srgbClr val="222222"/>
        </a:solidFill>
        <a:effectLst/>
      </p:bgPr>
    </p:bg>
    <p:spTree>
      <p:nvGrpSpPr>
        <p:cNvPr id="1" name=""/>
        <p:cNvGrpSpPr/>
        <p:nvPr/>
      </p:nvGrpSpPr>
      <p:grpSpPr>
        <a:xfrm>
          <a:off x="0" y="0"/>
          <a:ext cx="0" cy="0"/>
          <a:chOff x="0" y="0"/>
          <a:chExt cx="0" cy="0"/>
        </a:xfrm>
      </p:grpSpPr>
      <p:sp>
        <p:nvSpPr>
          <p:cNvPr id="111" name="Image"/>
          <p:cNvSpPr>
            <a:spLocks noGrp="1"/>
          </p:cNvSpPr>
          <p:nvPr>
            <p:ph type="pic" sz="half" idx="21"/>
          </p:nvPr>
        </p:nvSpPr>
        <p:spPr>
          <a:xfrm>
            <a:off x="12192000" y="-177800"/>
            <a:ext cx="12192000" cy="7162800"/>
          </a:xfrm>
          <a:prstGeom prst="rect">
            <a:avLst/>
          </a:prstGeom>
        </p:spPr>
        <p:txBody>
          <a:bodyPr lIns="91439" tIns="45719" rIns="91439" bIns="45719">
            <a:noAutofit/>
          </a:bodyPr>
          <a:lstStyle/>
          <a:p>
            <a:endParaRPr/>
          </a:p>
        </p:txBody>
      </p:sp>
      <p:sp>
        <p:nvSpPr>
          <p:cNvPr id="112" name="Image"/>
          <p:cNvSpPr>
            <a:spLocks noGrp="1"/>
          </p:cNvSpPr>
          <p:nvPr>
            <p:ph type="pic" sz="half" idx="22"/>
          </p:nvPr>
        </p:nvSpPr>
        <p:spPr>
          <a:xfrm>
            <a:off x="12192000" y="6451600"/>
            <a:ext cx="12192000" cy="8297334"/>
          </a:xfrm>
          <a:prstGeom prst="rect">
            <a:avLst/>
          </a:prstGeom>
        </p:spPr>
        <p:txBody>
          <a:bodyPr lIns="91439" tIns="45719" rIns="91439" bIns="45719">
            <a:noAutofit/>
          </a:bodyPr>
          <a:lstStyle/>
          <a:p>
            <a:endParaRPr/>
          </a:p>
        </p:txBody>
      </p:sp>
      <p:sp>
        <p:nvSpPr>
          <p:cNvPr id="113" name="Image"/>
          <p:cNvSpPr>
            <a:spLocks noGrp="1"/>
          </p:cNvSpPr>
          <p:nvPr>
            <p:ph type="pic" idx="23"/>
          </p:nvPr>
        </p:nvSpPr>
        <p:spPr>
          <a:xfrm>
            <a:off x="-190500" y="0"/>
            <a:ext cx="12428272" cy="13716000"/>
          </a:xfrm>
          <a:prstGeom prst="rect">
            <a:avLst/>
          </a:prstGeom>
        </p:spPr>
        <p:txBody>
          <a:bodyPr lIns="91439" tIns="45719" rIns="91439" bIns="45719">
            <a:noAutofit/>
          </a:bodyPr>
          <a:lstStyle/>
          <a:p>
            <a:endParaRPr/>
          </a:p>
        </p:txBody>
      </p:sp>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bg>
      <p:bgPr>
        <a:solidFill>
          <a:srgbClr val="222222"/>
        </a:solidFill>
        <a:effectLst/>
      </p:bgPr>
    </p:bg>
    <p:spTree>
      <p:nvGrpSpPr>
        <p:cNvPr id="1" name=""/>
        <p:cNvGrpSpPr/>
        <p:nvPr/>
      </p:nvGrpSpPr>
      <p:grpSpPr>
        <a:xfrm>
          <a:off x="0" y="0"/>
          <a:ext cx="0" cy="0"/>
          <a:chOff x="0" y="0"/>
          <a:chExt cx="0" cy="0"/>
        </a:xfrm>
      </p:grpSpPr>
      <p:sp>
        <p:nvSpPr>
          <p:cNvPr id="121" name="Callout"/>
          <p:cNvSpPr/>
          <p:nvPr/>
        </p:nvSpPr>
        <p:spPr>
          <a:xfrm>
            <a:off x="876300" y="3314700"/>
            <a:ext cx="22631400" cy="7317185"/>
          </a:xfrm>
          <a:custGeom>
            <a:avLst/>
            <a:gdLst/>
            <a:ahLst/>
            <a:cxnLst>
              <a:cxn ang="0">
                <a:pos x="wd2" y="hd2"/>
              </a:cxn>
              <a:cxn ang="5400000">
                <a:pos x="wd2" y="hd2"/>
              </a:cxn>
              <a:cxn ang="10800000">
                <a:pos x="wd2" y="hd2"/>
              </a:cxn>
              <a:cxn ang="16200000">
                <a:pos x="wd2" y="hd2"/>
              </a:cxn>
            </a:cxnLst>
            <a:rect l="0" t="0" r="r" b="b"/>
            <a:pathLst>
              <a:path w="21600" h="21600" extrusionOk="0">
                <a:moveTo>
                  <a:pt x="119" y="0"/>
                </a:moveTo>
                <a:cubicBezTo>
                  <a:pt x="54" y="0"/>
                  <a:pt x="0" y="165"/>
                  <a:pt x="0" y="369"/>
                </a:cubicBezTo>
                <a:lnTo>
                  <a:pt x="0" y="19013"/>
                </a:lnTo>
                <a:cubicBezTo>
                  <a:pt x="0" y="19217"/>
                  <a:pt x="54" y="19382"/>
                  <a:pt x="119" y="19382"/>
                </a:cubicBezTo>
                <a:lnTo>
                  <a:pt x="18186" y="19382"/>
                </a:lnTo>
                <a:lnTo>
                  <a:pt x="18717" y="21600"/>
                </a:lnTo>
                <a:lnTo>
                  <a:pt x="19247" y="19382"/>
                </a:lnTo>
                <a:lnTo>
                  <a:pt x="21481" y="19382"/>
                </a:lnTo>
                <a:cubicBezTo>
                  <a:pt x="21546" y="19382"/>
                  <a:pt x="21600" y="19217"/>
                  <a:pt x="21600" y="19013"/>
                </a:cubicBezTo>
                <a:lnTo>
                  <a:pt x="21600" y="369"/>
                </a:lnTo>
                <a:cubicBezTo>
                  <a:pt x="21600" y="165"/>
                  <a:pt x="21546" y="0"/>
                  <a:pt x="21481" y="0"/>
                </a:cubicBezTo>
                <a:lnTo>
                  <a:pt x="119"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4000" cap="all">
                <a:solidFill>
                  <a:srgbClr val="FFFFFF"/>
                </a:solidFill>
                <a:latin typeface="+mn-lt"/>
                <a:ea typeface="+mn-ea"/>
                <a:cs typeface="+mn-cs"/>
                <a:sym typeface="DIN Condensed Bold"/>
              </a:defRPr>
            </a:pPr>
            <a:endParaRPr/>
          </a:p>
        </p:txBody>
      </p:sp>
      <p:sp>
        <p:nvSpPr>
          <p:cNvPr id="122" name="Type a quote here."/>
          <p:cNvSpPr txBox="1">
            <a:spLocks noGrp="1"/>
          </p:cNvSpPr>
          <p:nvPr>
            <p:ph type="body" sz="quarter" idx="21"/>
          </p:nvPr>
        </p:nvSpPr>
        <p:spPr>
          <a:xfrm>
            <a:off x="1676400" y="4089400"/>
            <a:ext cx="21056600" cy="1805946"/>
          </a:xfrm>
          <a:prstGeom prst="rect">
            <a:avLst/>
          </a:prstGeom>
        </p:spPr>
        <p:txBody>
          <a:bodyPr>
            <a:spAutoFit/>
          </a:bodyPr>
          <a:lstStyle>
            <a:lvl1pPr marL="0" indent="0">
              <a:lnSpc>
                <a:spcPct val="80000"/>
              </a:lnSpc>
              <a:spcBef>
                <a:spcPts val="0"/>
              </a:spcBef>
              <a:buClrTx/>
              <a:buSzTx/>
              <a:buFontTx/>
              <a:buNone/>
              <a:defRPr sz="13400" cap="all">
                <a:solidFill>
                  <a:srgbClr val="FFFFFF"/>
                </a:solidFill>
                <a:latin typeface="+mn-lt"/>
                <a:ea typeface="+mn-ea"/>
                <a:cs typeface="+mn-cs"/>
                <a:sym typeface="DIN Condensed Bold"/>
              </a:defRPr>
            </a:lvl1pPr>
          </a:lstStyle>
          <a:p>
            <a:r>
              <a:t>Type a quote here.</a:t>
            </a:r>
          </a:p>
        </p:txBody>
      </p:sp>
      <p:sp>
        <p:nvSpPr>
          <p:cNvPr id="123" name="Johnny Appleseed"/>
          <p:cNvSpPr txBox="1">
            <a:spLocks noGrp="1"/>
          </p:cNvSpPr>
          <p:nvPr>
            <p:ph type="body" sz="quarter" idx="22"/>
          </p:nvPr>
        </p:nvSpPr>
        <p:spPr>
          <a:xfrm>
            <a:off x="762000" y="10953750"/>
            <a:ext cx="22860000" cy="1206500"/>
          </a:xfrm>
          <a:prstGeom prst="rect">
            <a:avLst/>
          </a:prstGeom>
        </p:spPr>
        <p:txBody>
          <a:bodyPr anchor="ctr">
            <a:spAutoFit/>
          </a:bodyPr>
          <a:lstStyle>
            <a:lvl1pPr marL="0" indent="0" algn="r">
              <a:lnSpc>
                <a:spcPct val="80000"/>
              </a:lnSpc>
              <a:spcBef>
                <a:spcPts val="0"/>
              </a:spcBef>
              <a:buClrTx/>
              <a:buSzTx/>
              <a:buFontTx/>
              <a:buNone/>
              <a:defRPr sz="8700">
                <a:latin typeface="+mn-lt"/>
                <a:ea typeface="+mn-ea"/>
                <a:cs typeface="+mn-cs"/>
                <a:sym typeface="DIN Condensed Bold"/>
              </a:defRPr>
            </a:lvl1pPr>
          </a:lstStyle>
          <a:p>
            <a:r>
              <a:t>Johnny Appleseed</a:t>
            </a:r>
          </a:p>
        </p:txBody>
      </p:sp>
      <p:sp>
        <p:nvSpPr>
          <p:cNvPr id="124" name="Text"/>
          <p:cNvSpPr txBox="1">
            <a:spLocks noGrp="1"/>
          </p:cNvSpPr>
          <p:nvPr>
            <p:ph type="body" sz="quarter" idx="23"/>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Quote Alt">
    <p:bg>
      <p:bgPr>
        <a:solidFill>
          <a:schemeClr val="accent1"/>
        </a:solidFill>
        <a:effectLst/>
      </p:bgPr>
    </p:bg>
    <p:spTree>
      <p:nvGrpSpPr>
        <p:cNvPr id="1" name=""/>
        <p:cNvGrpSpPr/>
        <p:nvPr/>
      </p:nvGrpSpPr>
      <p:grpSpPr>
        <a:xfrm>
          <a:off x="0" y="0"/>
          <a:ext cx="0" cy="0"/>
          <a:chOff x="0" y="0"/>
          <a:chExt cx="0" cy="0"/>
        </a:xfrm>
      </p:grpSpPr>
      <p:sp>
        <p:nvSpPr>
          <p:cNvPr id="132" name="Type a quote here."/>
          <p:cNvSpPr txBox="1">
            <a:spLocks noGrp="1"/>
          </p:cNvSpPr>
          <p:nvPr>
            <p:ph type="body" sz="quarter" idx="21"/>
          </p:nvPr>
        </p:nvSpPr>
        <p:spPr>
          <a:xfrm>
            <a:off x="11049000" y="3721100"/>
            <a:ext cx="12573000" cy="1805946"/>
          </a:xfrm>
          <a:prstGeom prst="rect">
            <a:avLst/>
          </a:prstGeom>
        </p:spPr>
        <p:txBody>
          <a:bodyPr>
            <a:spAutoFit/>
          </a:bodyPr>
          <a:lstStyle>
            <a:lvl1pPr marL="0" indent="0">
              <a:lnSpc>
                <a:spcPct val="80000"/>
              </a:lnSpc>
              <a:spcBef>
                <a:spcPts val="0"/>
              </a:spcBef>
              <a:buClrTx/>
              <a:buSzTx/>
              <a:buFontTx/>
              <a:buNone/>
              <a:defRPr sz="13400" cap="all">
                <a:solidFill>
                  <a:srgbClr val="FFFFFF"/>
                </a:solidFill>
                <a:latin typeface="+mn-lt"/>
                <a:ea typeface="+mn-ea"/>
                <a:cs typeface="+mn-cs"/>
                <a:sym typeface="DIN Condensed Bold"/>
              </a:defRPr>
            </a:lvl1pPr>
          </a:lstStyle>
          <a:p>
            <a:r>
              <a:t>Type a quote here.</a:t>
            </a:r>
          </a:p>
        </p:txBody>
      </p:sp>
      <p:sp>
        <p:nvSpPr>
          <p:cNvPr id="133" name="Image"/>
          <p:cNvSpPr>
            <a:spLocks noGrp="1"/>
          </p:cNvSpPr>
          <p:nvPr>
            <p:ph type="pic" idx="22"/>
          </p:nvPr>
        </p:nvSpPr>
        <p:spPr>
          <a:xfrm>
            <a:off x="-190500" y="0"/>
            <a:ext cx="12428272" cy="13716000"/>
          </a:xfrm>
          <a:prstGeom prst="rect">
            <a:avLst/>
          </a:prstGeom>
        </p:spPr>
        <p:txBody>
          <a:bodyPr lIns="91439" tIns="45719" rIns="91439" bIns="45719">
            <a:noAutofit/>
          </a:bodyPr>
          <a:lstStyle/>
          <a:p>
            <a:endParaRPr/>
          </a:p>
        </p:txBody>
      </p:sp>
      <p:sp>
        <p:nvSpPr>
          <p:cNvPr id="134" name="Johnny Appleseed"/>
          <p:cNvSpPr txBox="1">
            <a:spLocks noGrp="1"/>
          </p:cNvSpPr>
          <p:nvPr>
            <p:ph type="body" sz="quarter" idx="23"/>
          </p:nvPr>
        </p:nvSpPr>
        <p:spPr>
          <a:xfrm>
            <a:off x="11049000" y="10953750"/>
            <a:ext cx="12573000" cy="1206500"/>
          </a:xfrm>
          <a:prstGeom prst="rect">
            <a:avLst/>
          </a:prstGeom>
        </p:spPr>
        <p:txBody>
          <a:bodyPr anchor="ctr">
            <a:spAutoFit/>
          </a:bodyPr>
          <a:lstStyle>
            <a:lvl1pPr marL="0" indent="0" defTabSz="647700">
              <a:spcBef>
                <a:spcPts val="0"/>
              </a:spcBef>
              <a:buClrTx/>
              <a:buSzTx/>
              <a:buFontTx/>
              <a:buNone/>
              <a:defRPr sz="8700">
                <a:solidFill>
                  <a:srgbClr val="232323"/>
                </a:solidFill>
                <a:latin typeface="+mn-lt"/>
                <a:ea typeface="+mn-ea"/>
                <a:cs typeface="+mn-cs"/>
                <a:sym typeface="DIN Condensed Bold"/>
              </a:defRPr>
            </a:lvl1pPr>
          </a:lstStyle>
          <a:p>
            <a:r>
              <a:t>Johnny Appleseed</a:t>
            </a: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Photo">
    <p:bg>
      <p:bgPr>
        <a:solidFill>
          <a:srgbClr val="222222"/>
        </a:solidFill>
        <a:effectLst/>
      </p:bgPr>
    </p:bg>
    <p:spTree>
      <p:nvGrpSpPr>
        <p:cNvPr id="1" name=""/>
        <p:cNvGrpSpPr/>
        <p:nvPr/>
      </p:nvGrpSpPr>
      <p:grpSpPr>
        <a:xfrm>
          <a:off x="0" y="0"/>
          <a:ext cx="0" cy="0"/>
          <a:chOff x="0" y="0"/>
          <a:chExt cx="0" cy="0"/>
        </a:xfrm>
      </p:grpSpPr>
      <p:sp>
        <p:nvSpPr>
          <p:cNvPr id="142" name="Image"/>
          <p:cNvSpPr>
            <a:spLocks noGrp="1"/>
          </p:cNvSpPr>
          <p:nvPr>
            <p:ph type="pic" idx="21"/>
          </p:nvPr>
        </p:nvSpPr>
        <p:spPr>
          <a:xfrm>
            <a:off x="-38100" y="-1219200"/>
            <a:ext cx="24460200" cy="16145934"/>
          </a:xfrm>
          <a:prstGeom prst="rect">
            <a:avLst/>
          </a:prstGeom>
        </p:spPr>
        <p:txBody>
          <a:bodyPr lIns="91439" tIns="45719" rIns="91439" bIns="45719">
            <a:noAutofit/>
          </a:bodyPr>
          <a:lstStyle/>
          <a:p>
            <a:endParaRPr/>
          </a:p>
        </p:txBody>
      </p:sp>
      <p:sp>
        <p:nvSpPr>
          <p:cNvPr id="1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Blank">
    <p:bg>
      <p:bgPr>
        <a:solidFill>
          <a:srgbClr val="222222"/>
        </a:solidFill>
        <a:effectLst/>
      </p:bgPr>
    </p:bg>
    <p:spTree>
      <p:nvGrpSpPr>
        <p:cNvPr id="1" name=""/>
        <p:cNvGrpSpPr/>
        <p:nvPr/>
      </p:nvGrpSpPr>
      <p:grpSpPr>
        <a:xfrm>
          <a:off x="0" y="0"/>
          <a:ext cx="0" cy="0"/>
          <a:chOff x="0" y="0"/>
          <a:chExt cx="0" cy="0"/>
        </a:xfrm>
      </p:grpSpPr>
      <p:sp>
        <p:nvSpPr>
          <p:cNvPr id="1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lank Alt">
    <p:spTree>
      <p:nvGrpSpPr>
        <p:cNvPr id="1" name=""/>
        <p:cNvGrpSpPr/>
        <p:nvPr/>
      </p:nvGrpSpPr>
      <p:grpSpPr>
        <a:xfrm>
          <a:off x="0" y="0"/>
          <a:ext cx="0" cy="0"/>
          <a:chOff x="0" y="0"/>
          <a:chExt cx="0" cy="0"/>
        </a:xfrm>
      </p:grpSpPr>
      <p:sp>
        <p:nvSpPr>
          <p:cNvPr id="1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bg>
      <p:bgPr>
        <a:solidFill>
          <a:srgbClr val="222222"/>
        </a:solidFill>
        <a:effectLst/>
      </p:bgPr>
    </p:bg>
    <p:spTree>
      <p:nvGrpSpPr>
        <p:cNvPr id="1" name=""/>
        <p:cNvGrpSpPr/>
        <p:nvPr/>
      </p:nvGrpSpPr>
      <p:grpSpPr>
        <a:xfrm>
          <a:off x="0" y="0"/>
          <a:ext cx="0" cy="0"/>
          <a:chOff x="0" y="0"/>
          <a:chExt cx="0" cy="0"/>
        </a:xfrm>
      </p:grpSpPr>
      <p:sp>
        <p:nvSpPr>
          <p:cNvPr id="22" name="Image"/>
          <p:cNvSpPr>
            <a:spLocks noGrp="1"/>
          </p:cNvSpPr>
          <p:nvPr>
            <p:ph type="pic" idx="21"/>
          </p:nvPr>
        </p:nvSpPr>
        <p:spPr>
          <a:xfrm>
            <a:off x="-38100" y="-1219200"/>
            <a:ext cx="24460200" cy="16145934"/>
          </a:xfrm>
          <a:prstGeom prst="rect">
            <a:avLst/>
          </a:prstGeom>
        </p:spPr>
        <p:txBody>
          <a:bodyPr lIns="91439" tIns="45719" rIns="91439" bIns="45719">
            <a:noAutofit/>
          </a:bodyPr>
          <a:lstStyle/>
          <a:p>
            <a:endParaRPr/>
          </a:p>
        </p:txBody>
      </p:sp>
      <p:sp>
        <p:nvSpPr>
          <p:cNvPr id="23"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24" name="Title Text"/>
          <p:cNvSpPr txBox="1">
            <a:spLocks noGrp="1"/>
          </p:cNvSpPr>
          <p:nvPr>
            <p:ph type="title"/>
          </p:nvPr>
        </p:nvSpPr>
        <p:spPr>
          <a:xfrm>
            <a:off x="762000" y="9042400"/>
            <a:ext cx="22860000" cy="3810000"/>
          </a:xfrm>
          <a:prstGeom prst="rect">
            <a:avLst/>
          </a:prstGeom>
        </p:spPr>
        <p:txBody>
          <a:bodyPr/>
          <a:lstStyle>
            <a:lvl1pPr>
              <a:spcBef>
                <a:spcPts val="0"/>
              </a:spcBef>
            </a:lvl1pPr>
          </a:lstStyle>
          <a:p>
            <a:r>
              <a:t>Title Text</a:t>
            </a:r>
          </a:p>
        </p:txBody>
      </p:sp>
      <p:sp>
        <p:nvSpPr>
          <p:cNvPr id="25" name="Body Level One…"/>
          <p:cNvSpPr txBox="1">
            <a:spLocks noGrp="1"/>
          </p:cNvSpPr>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5p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xfrm>
            <a:off x="23063200" y="609600"/>
            <a:ext cx="553195"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mp; Subtitle Alt">
    <p:spTree>
      <p:nvGrpSpPr>
        <p:cNvPr id="1" name=""/>
        <p:cNvGrpSpPr/>
        <p:nvPr/>
      </p:nvGrpSpPr>
      <p:grpSpPr>
        <a:xfrm>
          <a:off x="0" y="0"/>
          <a:ext cx="0" cy="0"/>
          <a:chOff x="0" y="0"/>
          <a:chExt cx="0" cy="0"/>
        </a:xfrm>
      </p:grpSpPr>
      <p:sp>
        <p:nvSpPr>
          <p:cNvPr id="33" name="Line"/>
          <p:cNvSpPr/>
          <p:nvPr/>
        </p:nvSpPr>
        <p:spPr>
          <a:xfrm flipV="1">
            <a:off x="762000" y="8635632"/>
            <a:ext cx="22859999" cy="369"/>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4" name="Title Text"/>
          <p:cNvSpPr txBox="1">
            <a:spLocks noGrp="1"/>
          </p:cNvSpPr>
          <p:nvPr>
            <p:ph type="title"/>
          </p:nvPr>
        </p:nvSpPr>
        <p:spPr>
          <a:xfrm>
            <a:off x="762000" y="9042400"/>
            <a:ext cx="22860000" cy="3810000"/>
          </a:xfrm>
          <a:prstGeom prst="rect">
            <a:avLst/>
          </a:prstGeom>
        </p:spPr>
        <p:txBody>
          <a:bodyPr/>
          <a:lstStyle>
            <a:lvl1pPr>
              <a:spcBef>
                <a:spcPts val="0"/>
              </a:spcBef>
            </a:lvl1pPr>
          </a:lstStyle>
          <a:p>
            <a:r>
              <a:t>Title Text</a:t>
            </a:r>
          </a:p>
        </p:txBody>
      </p:sp>
      <p:sp>
        <p:nvSpPr>
          <p:cNvPr id="35" name="Body Level One…"/>
          <p:cNvSpPr txBox="1">
            <a:spLocks noGrp="1"/>
          </p:cNvSpPr>
          <p:nvPr>
            <p:ph type="body" sz="quarter" idx="1"/>
          </p:nvPr>
        </p:nvSpPr>
        <p:spPr>
          <a:xfrm>
            <a:off x="762000" y="5994400"/>
            <a:ext cx="22860000" cy="2540000"/>
          </a:xfrm>
          <a:prstGeom prst="rect">
            <a:avLst/>
          </a:prstGeom>
        </p:spPr>
        <p:txBody>
          <a:bodyPr anchor="b"/>
          <a:lstStyle>
            <a:lvl1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5pPr>
          </a:lstStyle>
          <a:p>
            <a:r>
              <a:t>Body Level One</a:t>
            </a:r>
          </a:p>
          <a:p>
            <a:pPr lvl="1"/>
            <a:r>
              <a:t>Body Level Two</a:t>
            </a:r>
          </a:p>
          <a:p>
            <a:pPr lvl="2"/>
            <a:r>
              <a:t>Body Level Three</a:t>
            </a:r>
          </a:p>
          <a:p>
            <a:pPr lvl="3"/>
            <a:r>
              <a:t>Body Level Four</a:t>
            </a:r>
          </a:p>
          <a:p>
            <a:pPr lvl="4"/>
            <a:r>
              <a:t>Body Level Five</a:t>
            </a:r>
          </a:p>
        </p:txBody>
      </p:sp>
      <p:sp>
        <p:nvSpPr>
          <p:cNvPr id="36" name="Slide Number"/>
          <p:cNvSpPr txBox="1">
            <a:spLocks noGrp="1"/>
          </p:cNvSpPr>
          <p:nvPr>
            <p:ph type="sldNum" sz="quarter" idx="2"/>
          </p:nvPr>
        </p:nvSpPr>
        <p:spPr>
          <a:xfrm>
            <a:off x="23013221" y="584200"/>
            <a:ext cx="553195"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 Centre">
    <p:bg>
      <p:bgPr>
        <a:solidFill>
          <a:srgbClr val="222222"/>
        </a:solidFill>
        <a:effectLst/>
      </p:bgPr>
    </p:bg>
    <p:spTree>
      <p:nvGrpSpPr>
        <p:cNvPr id="1" name=""/>
        <p:cNvGrpSpPr/>
        <p:nvPr/>
      </p:nvGrpSpPr>
      <p:grpSpPr>
        <a:xfrm>
          <a:off x="0" y="0"/>
          <a:ext cx="0" cy="0"/>
          <a:chOff x="0" y="0"/>
          <a:chExt cx="0" cy="0"/>
        </a:xfrm>
      </p:grpSpPr>
      <p:sp>
        <p:nvSpPr>
          <p:cNvPr id="43" name="Title Text"/>
          <p:cNvSpPr txBox="1">
            <a:spLocks noGrp="1"/>
          </p:cNvSpPr>
          <p:nvPr>
            <p:ph type="title"/>
          </p:nvPr>
        </p:nvSpPr>
        <p:spPr>
          <a:xfrm>
            <a:off x="762000" y="5676900"/>
            <a:ext cx="22860000" cy="6350000"/>
          </a:xfrm>
          <a:prstGeom prst="rect">
            <a:avLst/>
          </a:prstGeom>
        </p:spPr>
        <p:txBody>
          <a:bodyPr/>
          <a:lstStyle>
            <a:lvl1pPr>
              <a:spcBef>
                <a:spcPts val="0"/>
              </a:spcBef>
            </a:lvl1pPr>
          </a:lstStyle>
          <a:p>
            <a:r>
              <a:t>Title Text</a:t>
            </a:r>
          </a:p>
        </p:txBody>
      </p:sp>
      <p:sp>
        <p:nvSpPr>
          <p:cNvPr id="44" name="Slide Number"/>
          <p:cNvSpPr txBox="1">
            <a:spLocks noGrp="1"/>
          </p:cNvSpPr>
          <p:nvPr>
            <p:ph type="sldNum" sz="quarter" idx="2"/>
          </p:nvPr>
        </p:nvSpPr>
        <p:spPr>
          <a:xfrm>
            <a:off x="23063200" y="609600"/>
            <a:ext cx="553195"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Photo - Vertical">
    <p:bg>
      <p:bgPr>
        <a:solidFill>
          <a:srgbClr val="222222"/>
        </a:solidFill>
        <a:effectLst/>
      </p:bgPr>
    </p:bg>
    <p:spTree>
      <p:nvGrpSpPr>
        <p:cNvPr id="1" name=""/>
        <p:cNvGrpSpPr/>
        <p:nvPr/>
      </p:nvGrpSpPr>
      <p:grpSpPr>
        <a:xfrm>
          <a:off x="0" y="0"/>
          <a:ext cx="0" cy="0"/>
          <a:chOff x="0" y="0"/>
          <a:chExt cx="0" cy="0"/>
        </a:xfrm>
      </p:grpSpPr>
      <p:sp>
        <p:nvSpPr>
          <p:cNvPr id="51" name="Line"/>
          <p:cNvSpPr/>
          <p:nvPr/>
        </p:nvSpPr>
        <p:spPr>
          <a:xfrm flipV="1">
            <a:off x="11049000" y="8635798"/>
            <a:ext cx="12572997" cy="203"/>
          </a:xfrm>
          <a:prstGeom prst="line">
            <a:avLst/>
          </a:prstGeom>
          <a:ln w="508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52" name="Image"/>
          <p:cNvSpPr>
            <a:spLocks noGrp="1"/>
          </p:cNvSpPr>
          <p:nvPr>
            <p:ph type="pic" idx="21"/>
          </p:nvPr>
        </p:nvSpPr>
        <p:spPr>
          <a:xfrm>
            <a:off x="-190500" y="0"/>
            <a:ext cx="12428272" cy="13716000"/>
          </a:xfrm>
          <a:prstGeom prst="rect">
            <a:avLst/>
          </a:prstGeom>
        </p:spPr>
        <p:txBody>
          <a:bodyPr lIns="91439" tIns="45719" rIns="91439" bIns="45719">
            <a:noAutofit/>
          </a:bodyPr>
          <a:lstStyle/>
          <a:p>
            <a:endParaRPr/>
          </a:p>
        </p:txBody>
      </p:sp>
      <p:sp>
        <p:nvSpPr>
          <p:cNvPr id="53" name="Title Text"/>
          <p:cNvSpPr txBox="1">
            <a:spLocks noGrp="1"/>
          </p:cNvSpPr>
          <p:nvPr>
            <p:ph type="title"/>
          </p:nvPr>
        </p:nvSpPr>
        <p:spPr>
          <a:xfrm>
            <a:off x="11049000" y="9042400"/>
            <a:ext cx="12573000" cy="3810000"/>
          </a:xfrm>
          <a:prstGeom prst="rect">
            <a:avLst/>
          </a:prstGeom>
        </p:spPr>
        <p:txBody>
          <a:bodyPr/>
          <a:lstStyle>
            <a:lvl1pPr>
              <a:spcBef>
                <a:spcPts val="0"/>
              </a:spcBef>
            </a:lvl1pPr>
          </a:lstStyle>
          <a:p>
            <a:r>
              <a:t>Title Text</a:t>
            </a:r>
          </a:p>
        </p:txBody>
      </p:sp>
      <p:sp>
        <p:nvSpPr>
          <p:cNvPr id="54" name="Body Level One…"/>
          <p:cNvSpPr txBox="1">
            <a:spLocks noGrp="1"/>
          </p:cNvSpPr>
          <p:nvPr>
            <p:ph type="body" sz="quarter" idx="1"/>
          </p:nvPr>
        </p:nvSpPr>
        <p:spPr>
          <a:xfrm>
            <a:off x="11049000" y="5994400"/>
            <a:ext cx="12573000" cy="2540000"/>
          </a:xfrm>
          <a:prstGeom prst="rect">
            <a:avLst/>
          </a:prstGeom>
        </p:spPr>
        <p:txBody>
          <a:bodyPr anchor="b"/>
          <a:lstStyle>
            <a:lvl1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1pPr>
            <a:lvl2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2pPr>
            <a:lvl3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3pPr>
            <a:lvl4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4pPr>
            <a:lvl5pPr marL="0" indent="0">
              <a:lnSpc>
                <a:spcPct val="80000"/>
              </a:lnSpc>
              <a:spcBef>
                <a:spcPts val="3200"/>
              </a:spcBef>
              <a:buClrTx/>
              <a:buSzTx/>
              <a:buFontTx/>
              <a:buNone/>
              <a:defRPr sz="7700" cap="all">
                <a:solidFill>
                  <a:srgbClr val="A6AAA9"/>
                </a:solidFill>
                <a:latin typeface="DIN Alternate Bold"/>
                <a:ea typeface="DIN Alternate Bold"/>
                <a:cs typeface="DIN Alternate Bold"/>
                <a:sym typeface="DIN Alternate Bold"/>
              </a:defRPr>
            </a:lvl5pPr>
          </a:lstStyle>
          <a:p>
            <a:r>
              <a:t>Body Level One</a:t>
            </a:r>
          </a:p>
          <a:p>
            <a:pPr lvl="1"/>
            <a:r>
              <a:t>Body Level Two</a:t>
            </a:r>
          </a:p>
          <a:p>
            <a:pPr lvl="2"/>
            <a:r>
              <a:t>Body Level Three</a:t>
            </a:r>
          </a:p>
          <a:p>
            <a:pPr lvl="3"/>
            <a:r>
              <a:t>Body Level Four</a:t>
            </a:r>
          </a:p>
          <a:p>
            <a:pPr lvl="4"/>
            <a:r>
              <a:t>Body Level Five</a:t>
            </a:r>
          </a:p>
        </p:txBody>
      </p:sp>
      <p:sp>
        <p:nvSpPr>
          <p:cNvPr id="55" name="Slide Number"/>
          <p:cNvSpPr txBox="1">
            <a:spLocks noGrp="1"/>
          </p:cNvSpPr>
          <p:nvPr>
            <p:ph type="sldNum" sz="quarter" idx="2"/>
          </p:nvPr>
        </p:nvSpPr>
        <p:spPr>
          <a:xfrm>
            <a:off x="23063200" y="609600"/>
            <a:ext cx="553195" cy="635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62" name="Text"/>
          <p:cNvSpPr txBox="1">
            <a:spLocks noGrp="1"/>
          </p:cNvSpPr>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63" name="Title Text"/>
          <p:cNvSpPr txBox="1">
            <a:spLocks noGrp="1"/>
          </p:cNvSpPr>
          <p:nvPr>
            <p:ph type="title"/>
          </p:nvPr>
        </p:nvSpPr>
        <p:spPr>
          <a:prstGeom prst="rect">
            <a:avLst/>
          </a:prstGeom>
        </p:spPr>
        <p:txBody>
          <a:body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222222"/>
        </a:solidFill>
        <a:effectLst/>
      </p:bgPr>
    </p:bg>
    <p:spTree>
      <p:nvGrpSpPr>
        <p:cNvPr id="1" name=""/>
        <p:cNvGrpSpPr/>
        <p:nvPr/>
      </p:nvGrpSpPr>
      <p:grpSpPr>
        <a:xfrm>
          <a:off x="0" y="0"/>
          <a:ext cx="0" cy="0"/>
          <a:chOff x="0" y="0"/>
          <a:chExt cx="0" cy="0"/>
        </a:xfrm>
      </p:grpSpPr>
      <p:sp>
        <p:nvSpPr>
          <p:cNvPr id="71" name="Text"/>
          <p:cNvSpPr txBox="1">
            <a:spLocks noGrp="1"/>
          </p:cNvSpPr>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72" name="Title Text"/>
          <p:cNvSpPr txBox="1">
            <a:spLocks noGrp="1"/>
          </p:cNvSpPr>
          <p:nvPr>
            <p:ph type="title"/>
          </p:nvPr>
        </p:nvSpPr>
        <p:spPr>
          <a:prstGeom prst="rect">
            <a:avLst/>
          </a:prstGeom>
        </p:spPr>
        <p:txBody>
          <a:bodyPr/>
          <a:lstStyle/>
          <a:p>
            <a:r>
              <a:t>Title Text</a:t>
            </a:r>
          </a:p>
        </p:txBody>
      </p:sp>
      <p:sp>
        <p:nvSpPr>
          <p:cNvPr id="7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amp; Bullets Alt">
    <p:spTree>
      <p:nvGrpSpPr>
        <p:cNvPr id="1" name=""/>
        <p:cNvGrpSpPr/>
        <p:nvPr/>
      </p:nvGrpSpPr>
      <p:grpSpPr>
        <a:xfrm>
          <a:off x="0" y="0"/>
          <a:ext cx="0" cy="0"/>
          <a:chOff x="0" y="0"/>
          <a:chExt cx="0" cy="0"/>
        </a:xfrm>
      </p:grpSpPr>
      <p:sp>
        <p:nvSpPr>
          <p:cNvPr id="81" name="Text"/>
          <p:cNvSpPr txBox="1">
            <a:spLocks noGrp="1"/>
          </p:cNvSpPr>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82" name="Title Text"/>
          <p:cNvSpPr txBox="1">
            <a:spLocks noGrp="1"/>
          </p:cNvSpPr>
          <p:nvPr>
            <p:ph type="title"/>
          </p:nvPr>
        </p:nvSpPr>
        <p:spPr>
          <a:prstGeom prst="rect">
            <a:avLst/>
          </a:prstGeom>
        </p:spPr>
        <p:txBody>
          <a:bodyPr/>
          <a:lstStyle/>
          <a:p>
            <a:r>
              <a:t>Title Text</a:t>
            </a:r>
          </a:p>
        </p:txBody>
      </p:sp>
      <p:sp>
        <p:nvSpPr>
          <p:cNvPr id="8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Bullets &amp; Photo">
    <p:bg>
      <p:bgPr>
        <a:solidFill>
          <a:srgbClr val="222222"/>
        </a:solidFill>
        <a:effectLst/>
      </p:bgPr>
    </p:bg>
    <p:spTree>
      <p:nvGrpSpPr>
        <p:cNvPr id="1" name=""/>
        <p:cNvGrpSpPr/>
        <p:nvPr/>
      </p:nvGrpSpPr>
      <p:grpSpPr>
        <a:xfrm>
          <a:off x="0" y="0"/>
          <a:ext cx="0" cy="0"/>
          <a:chOff x="0" y="0"/>
          <a:chExt cx="0" cy="0"/>
        </a:xfrm>
      </p:grpSpPr>
      <p:sp>
        <p:nvSpPr>
          <p:cNvPr id="91" name="Text"/>
          <p:cNvSpPr txBox="1">
            <a:spLocks noGrp="1"/>
          </p:cNvSpPr>
          <p:nvPr>
            <p:ph type="body" sz="quarter" idx="21"/>
          </p:nvPr>
        </p:nvSpPr>
        <p:spPr>
          <a:xfrm>
            <a:off x="762000" y="635000"/>
            <a:ext cx="20955000" cy="635000"/>
          </a:xfrm>
          <a:prstGeom prst="rect">
            <a:avLst/>
          </a:prstGeom>
        </p:spPr>
        <p:txBody>
          <a:bodyPr anchor="b">
            <a:spAutoFit/>
          </a:bodyPr>
          <a:lstStyle>
            <a:lvl1pPr marL="0" indent="0" defTabSz="647700">
              <a:lnSpc>
                <a:spcPct val="80000"/>
              </a:lnSpc>
              <a:spcBef>
                <a:spcPts val="0"/>
              </a:spcBef>
              <a:buClrTx/>
              <a:buSzTx/>
              <a:buFontTx/>
              <a:buNone/>
              <a:defRPr sz="3600" cap="all" spc="180">
                <a:latin typeface="DIN Alternate Bold"/>
                <a:ea typeface="DIN Alternate Bold"/>
                <a:cs typeface="DIN Alternate Bold"/>
                <a:sym typeface="DIN Alternate Bold"/>
              </a:defRPr>
            </a:lvl1pPr>
          </a:lstStyle>
          <a:p>
            <a:r>
              <a:t>Text</a:t>
            </a:r>
          </a:p>
        </p:txBody>
      </p:sp>
      <p:sp>
        <p:nvSpPr>
          <p:cNvPr id="92" name="Image"/>
          <p:cNvSpPr>
            <a:spLocks noGrp="1"/>
          </p:cNvSpPr>
          <p:nvPr>
            <p:ph type="pic" idx="22"/>
          </p:nvPr>
        </p:nvSpPr>
        <p:spPr>
          <a:xfrm>
            <a:off x="13258800" y="0"/>
            <a:ext cx="12428272" cy="13716000"/>
          </a:xfrm>
          <a:prstGeom prst="rect">
            <a:avLst/>
          </a:prstGeom>
        </p:spPr>
        <p:txBody>
          <a:bodyPr lIns="91439" tIns="45719" rIns="91439" bIns="45719">
            <a:noAutofit/>
          </a:bodyPr>
          <a:lstStyle/>
          <a:p>
            <a:endParaRPr/>
          </a:p>
        </p:txBody>
      </p:sp>
      <p:sp>
        <p:nvSpPr>
          <p:cNvPr id="93" name="Title Text"/>
          <p:cNvSpPr txBox="1">
            <a:spLocks noGrp="1"/>
          </p:cNvSpPr>
          <p:nvPr>
            <p:ph type="title"/>
          </p:nvPr>
        </p:nvSpPr>
        <p:spPr>
          <a:xfrm>
            <a:off x="762000" y="2159000"/>
            <a:ext cx="11811000" cy="1016000"/>
          </a:xfrm>
          <a:prstGeom prst="rect">
            <a:avLst/>
          </a:prstGeom>
        </p:spPr>
        <p:txBody>
          <a:bodyPr/>
          <a:lstStyle/>
          <a:p>
            <a:r>
              <a:t>Title Text</a:t>
            </a:r>
          </a:p>
        </p:txBody>
      </p:sp>
      <p:sp>
        <p:nvSpPr>
          <p:cNvPr id="94" name="Body Level One…"/>
          <p:cNvSpPr txBox="1">
            <a:spLocks noGrp="1"/>
          </p:cNvSpPr>
          <p:nvPr>
            <p:ph type="body" sz="half" idx="1"/>
          </p:nvPr>
        </p:nvSpPr>
        <p:spPr>
          <a:xfrm>
            <a:off x="762000" y="3860800"/>
            <a:ext cx="11811000" cy="8585200"/>
          </a:xfrm>
          <a:prstGeom prst="rect">
            <a:avLst/>
          </a:prstGeom>
        </p:spPr>
        <p:txBody>
          <a:bodyPr/>
          <a:lstStyle>
            <a:lvl1pPr>
              <a:buClr>
                <a:schemeClr val="accent1"/>
              </a:buClr>
              <a:buChar char="▸"/>
              <a:defRPr sz="4000"/>
            </a:lvl1pPr>
            <a:lvl2pPr>
              <a:buClr>
                <a:schemeClr val="accent1"/>
              </a:buClr>
              <a:buChar char="▸"/>
              <a:defRPr sz="4000"/>
            </a:lvl2pPr>
            <a:lvl3pPr>
              <a:buClr>
                <a:schemeClr val="accent1"/>
              </a:buClr>
              <a:buChar char="▸"/>
              <a:defRPr sz="4000"/>
            </a:lvl3pPr>
            <a:lvl4pPr>
              <a:buClr>
                <a:schemeClr val="accent1"/>
              </a:buClr>
              <a:buChar char="▸"/>
              <a:defRPr sz="4000"/>
            </a:lvl4pPr>
            <a:lvl5pPr>
              <a:buClr>
                <a:schemeClr val="accent1"/>
              </a:buClr>
              <a:buChar char="▸"/>
              <a:defRPr sz="4000"/>
            </a:lvl5pPr>
          </a:lstStyle>
          <a:p>
            <a:r>
              <a:t>Body Level One</a:t>
            </a:r>
          </a:p>
          <a:p>
            <a:pPr lvl="1"/>
            <a:r>
              <a:t>Body Level Two</a:t>
            </a:r>
          </a:p>
          <a:p>
            <a:pPr lvl="2"/>
            <a:r>
              <a:t>Body Level Three</a:t>
            </a:r>
          </a:p>
          <a:p>
            <a:pPr lvl="3"/>
            <a:r>
              <a:t>Body Level Four</a:t>
            </a:r>
          </a:p>
          <a:p>
            <a:pPr lvl="4"/>
            <a:r>
              <a:t>Body Level Five</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762000" y="1396632"/>
            <a:ext cx="22859999" cy="369"/>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 name="Title Text"/>
          <p:cNvSpPr txBox="1">
            <a:spLocks noGrp="1"/>
          </p:cNvSpPr>
          <p:nvPr>
            <p:ph type="title"/>
          </p:nvPr>
        </p:nvSpPr>
        <p:spPr>
          <a:xfrm>
            <a:off x="762000" y="2159000"/>
            <a:ext cx="22860000" cy="1016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Title Text</a:t>
            </a:r>
          </a:p>
        </p:txBody>
      </p:sp>
      <p:sp>
        <p:nvSpPr>
          <p:cNvPr id="4" name="Body Level One…"/>
          <p:cNvSpPr txBox="1">
            <a:spLocks noGrp="1"/>
          </p:cNvSpPr>
          <p:nvPr>
            <p:ph type="body" idx="1"/>
          </p:nvPr>
        </p:nvSpPr>
        <p:spPr>
          <a:xfrm>
            <a:off x="762000" y="3860800"/>
            <a:ext cx="22860000" cy="8585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23059652" y="609600"/>
            <a:ext cx="553196" cy="635000"/>
          </a:xfrm>
          <a:prstGeom prst="rect">
            <a:avLst/>
          </a:prstGeom>
          <a:ln w="12700">
            <a:miter lim="400000"/>
          </a:ln>
        </p:spPr>
        <p:txBody>
          <a:bodyPr wrap="none" lIns="50800" tIns="50800" rIns="50800" bIns="50800">
            <a:spAutoFit/>
          </a:bodyPr>
          <a:lstStyle>
            <a:lvl1pPr algn="r">
              <a:lnSpc>
                <a:spcPct val="80000"/>
              </a:lnSpc>
              <a:spcBef>
                <a:spcPts val="0"/>
              </a:spcBef>
              <a:defRPr sz="3600">
                <a:latin typeface="DIN Alternate Bold"/>
                <a:ea typeface="DIN Alternate Bold"/>
                <a:cs typeface="DIN Alternate Bold"/>
                <a:sym typeface="DIN Alternate Bold"/>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1pPr>
      <a:lvl2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2pPr>
      <a:lvl3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3pPr>
      <a:lvl4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4pPr>
      <a:lvl5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5pPr>
      <a:lvl6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6pPr>
      <a:lvl7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7pPr>
      <a:lvl8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8pPr>
      <a:lvl9pPr marL="0" marR="0" indent="0" algn="l" defTabSz="825500" rtl="0" latinLnBrk="0">
        <a:lnSpc>
          <a:spcPct val="80000"/>
        </a:lnSpc>
        <a:spcBef>
          <a:spcPts val="3900"/>
        </a:spcBef>
        <a:spcAft>
          <a:spcPts val="0"/>
        </a:spcAft>
        <a:buClrTx/>
        <a:buSzTx/>
        <a:buFontTx/>
        <a:buNone/>
        <a:tabLst/>
        <a:defRPr sz="8700" b="0" i="0" u="none" strike="noStrike" cap="all" spc="0" baseline="0">
          <a:solidFill>
            <a:schemeClr val="accent1"/>
          </a:solidFill>
          <a:uFillTx/>
          <a:latin typeface="+mn-lt"/>
          <a:ea typeface="+mn-ea"/>
          <a:cs typeface="+mn-cs"/>
          <a:sym typeface="DIN Condensed Bold"/>
        </a:defRPr>
      </a:lvl9pPr>
    </p:titleStyle>
    <p:bodyStyle>
      <a:lvl1pPr marL="63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1pPr>
      <a:lvl2pPr marL="127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2pPr>
      <a:lvl3pPr marL="190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3pPr>
      <a:lvl4pPr marL="254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4pPr>
      <a:lvl5pPr marL="317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5pPr>
      <a:lvl6pPr marL="381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6pPr>
      <a:lvl7pPr marL="444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7pPr>
      <a:lvl8pPr marL="5080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8pPr>
      <a:lvl9pPr marL="5715000" marR="0" indent="-635000" algn="l" defTabSz="825500" rtl="0" latinLnBrk="0">
        <a:lnSpc>
          <a:spcPct val="100000"/>
        </a:lnSpc>
        <a:spcBef>
          <a:spcPts val="3900"/>
        </a:spcBef>
        <a:spcAft>
          <a:spcPts val="0"/>
        </a:spcAft>
        <a:buClr>
          <a:schemeClr val="accent1">
            <a:satOff val="-4060"/>
          </a:schemeClr>
        </a:buClr>
        <a:buSzPct val="104999"/>
        <a:buFont typeface="Avenir Next Regular"/>
        <a:buChar char="‣"/>
        <a:tabLst/>
        <a:defRPr sz="4800" b="0" i="0" u="none" strike="noStrike" cap="none" spc="0" baseline="0">
          <a:solidFill>
            <a:srgbClr val="838787"/>
          </a:solidFill>
          <a:uFillTx/>
          <a:latin typeface="Avenir Next Medium"/>
          <a:ea typeface="Avenir Next Medium"/>
          <a:cs typeface="Avenir Next Medium"/>
          <a:sym typeface="Avenir Next Medium"/>
        </a:defRPr>
      </a:lvl9pPr>
    </p:bodyStyle>
    <p:otherStyle>
      <a:lvl1pPr marL="0" marR="0" indent="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1pPr>
      <a:lvl2pPr marL="0" marR="0" indent="2286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2pPr>
      <a:lvl3pPr marL="0" marR="0" indent="4572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3pPr>
      <a:lvl4pPr marL="0" marR="0" indent="6858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4pPr>
      <a:lvl5pPr marL="0" marR="0" indent="9144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5pPr>
      <a:lvl6pPr marL="0" marR="0" indent="11430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6pPr>
      <a:lvl7pPr marL="0" marR="0" indent="13716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7pPr>
      <a:lvl8pPr marL="0" marR="0" indent="16002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8pPr>
      <a:lvl9pPr marL="0" marR="0" indent="1828800" algn="r" defTabSz="825500" latinLnBrk="0">
        <a:lnSpc>
          <a:spcPct val="80000"/>
        </a:lnSpc>
        <a:spcBef>
          <a:spcPts val="0"/>
        </a:spcBef>
        <a:spcAft>
          <a:spcPts val="0"/>
        </a:spcAft>
        <a:buClrTx/>
        <a:buSzTx/>
        <a:buFontTx/>
        <a:buNone/>
        <a:tabLst/>
        <a:defRPr sz="3600" b="0" i="0" u="none" strike="noStrike" cap="none" spc="0" baseline="0">
          <a:solidFill>
            <a:schemeClr val="tx1"/>
          </a:solidFill>
          <a:uFillTx/>
          <a:latin typeface="+mn-lt"/>
          <a:ea typeface="+mn-ea"/>
          <a:cs typeface="+mn-cs"/>
          <a:sym typeface="DIN Alternate Bold"/>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Healthify"/>
          <p:cNvSpPr txBox="1">
            <a:spLocks noGrp="1"/>
          </p:cNvSpPr>
          <p:nvPr>
            <p:ph type="ctrTitle"/>
          </p:nvPr>
        </p:nvSpPr>
        <p:spPr>
          <a:prstGeom prst="rect">
            <a:avLst/>
          </a:prstGeom>
        </p:spPr>
        <p:txBody>
          <a:bodyPr/>
          <a:lstStyle/>
          <a:p>
            <a:r>
              <a:t>Healthify </a:t>
            </a:r>
          </a:p>
        </p:txBody>
      </p:sp>
      <p:sp>
        <p:nvSpPr>
          <p:cNvPr id="167" name="Hackathon - edtech"/>
          <p:cNvSpPr txBox="1">
            <a:spLocks noGrp="1"/>
          </p:cNvSpPr>
          <p:nvPr>
            <p:ph type="subTitle" sz="quarter" idx="1"/>
          </p:nvPr>
        </p:nvSpPr>
        <p:spPr>
          <a:prstGeom prst="rect">
            <a:avLst/>
          </a:prstGeom>
        </p:spPr>
        <p:txBody>
          <a:bodyPr/>
          <a:lstStyle/>
          <a:p>
            <a:r>
              <a:t>Hackathon - edtech</a:t>
            </a:r>
          </a:p>
        </p:txBody>
      </p:sp>
      <p:sp>
        <p:nvSpPr>
          <p:cNvPr id="168" name="By TechZ"/>
          <p:cNvSpPr txBox="1"/>
          <p:nvPr/>
        </p:nvSpPr>
        <p:spPr>
          <a:xfrm>
            <a:off x="19170871" y="10663594"/>
            <a:ext cx="3852368" cy="1346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spcBef>
                <a:spcPts val="3900"/>
              </a:spcBef>
              <a:defRPr sz="7200"/>
            </a:lvl1pPr>
          </a:lstStyle>
          <a:p>
            <a:r>
              <a:t>By TechZ</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Also, we know that being in quarantine is tough and chances are high for one to feel alone and depressed. So, along with giving attention to COVID-19 patients in home quarantine we are providing mentoring for all such people. They can share their problem"/>
          <p:cNvSpPr txBox="1">
            <a:spLocks noGrp="1"/>
          </p:cNvSpPr>
          <p:nvPr>
            <p:ph type="body" idx="1"/>
          </p:nvPr>
        </p:nvSpPr>
        <p:spPr>
          <a:xfrm>
            <a:off x="762000" y="2094752"/>
            <a:ext cx="22860000" cy="10351248"/>
          </a:xfrm>
          <a:prstGeom prst="rect">
            <a:avLst/>
          </a:prstGeom>
        </p:spPr>
        <p:txBody>
          <a:bodyPr/>
          <a:lstStyle>
            <a:lvl1pPr marL="0" indent="0">
              <a:buClrTx/>
              <a:buSzTx/>
              <a:buFontTx/>
              <a:buNone/>
            </a:lvl1pPr>
          </a:lstStyle>
          <a:p>
            <a:r>
              <a:t>Also, we know that being in quarantine is tough and chances are high for one to feel alone and depressed. So, along with giving attention to COVID-19 patients in home quarantine we are providing mentoring for all such people. They can share their problems and personal mentors will get in touch with them.</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How can we develop this project?"/>
          <p:cNvSpPr txBox="1">
            <a:spLocks noGrp="1"/>
          </p:cNvSpPr>
          <p:nvPr>
            <p:ph type="title"/>
          </p:nvPr>
        </p:nvSpPr>
        <p:spPr>
          <a:prstGeom prst="rect">
            <a:avLst/>
          </a:prstGeom>
        </p:spPr>
        <p:txBody>
          <a:bodyPr/>
          <a:lstStyle>
            <a:lvl1pPr defTabSz="685165">
              <a:spcBef>
                <a:spcPts val="3200"/>
              </a:spcBef>
              <a:defRPr sz="7221"/>
            </a:lvl1pPr>
          </a:lstStyle>
          <a:p>
            <a:r>
              <a:t>How can we develop this project?</a:t>
            </a:r>
          </a:p>
        </p:txBody>
      </p:sp>
      <p:sp>
        <p:nvSpPr>
          <p:cNvPr id="201" name="Front end can be developed using HTML5 and CSS…"/>
          <p:cNvSpPr txBox="1">
            <a:spLocks noGrp="1"/>
          </p:cNvSpPr>
          <p:nvPr>
            <p:ph type="body" idx="1"/>
          </p:nvPr>
        </p:nvSpPr>
        <p:spPr>
          <a:prstGeom prst="rect">
            <a:avLst/>
          </a:prstGeom>
        </p:spPr>
        <p:txBody>
          <a:bodyPr/>
          <a:lstStyle/>
          <a:p>
            <a:r>
              <a:t>Front end can be developed using HTML5 and CSS</a:t>
            </a:r>
          </a:p>
          <a:p>
            <a:r>
              <a:t>Client side - JavaScript (CSJS) and</a:t>
            </a:r>
          </a:p>
          <a:p>
            <a:r>
              <a:t>Server side - JavaScript (SSJS) can be used an backend</a:t>
            </a:r>
          </a:p>
          <a:p>
            <a:r>
              <a:t>MongoDB can be used as the cloud database</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Necessity of healthify"/>
          <p:cNvSpPr txBox="1">
            <a:spLocks noGrp="1"/>
          </p:cNvSpPr>
          <p:nvPr>
            <p:ph type="title"/>
          </p:nvPr>
        </p:nvSpPr>
        <p:spPr>
          <a:prstGeom prst="rect">
            <a:avLst/>
          </a:prstGeom>
        </p:spPr>
        <p:txBody>
          <a:bodyPr/>
          <a:lstStyle>
            <a:lvl1pPr defTabSz="685165">
              <a:spcBef>
                <a:spcPts val="3200"/>
              </a:spcBef>
              <a:defRPr sz="7221"/>
            </a:lvl1pPr>
          </a:lstStyle>
          <a:p>
            <a:r>
              <a:t>Necessity of healthify</a:t>
            </a:r>
          </a:p>
        </p:txBody>
      </p:sp>
      <p:sp>
        <p:nvSpPr>
          <p:cNvPr id="204" name="The average budget of covid patients in hospital costs around 25k for one week…"/>
          <p:cNvSpPr txBox="1">
            <a:spLocks noGrp="1"/>
          </p:cNvSpPr>
          <p:nvPr>
            <p:ph type="body" idx="1"/>
          </p:nvPr>
        </p:nvSpPr>
        <p:spPr>
          <a:prstGeom prst="rect">
            <a:avLst/>
          </a:prstGeom>
        </p:spPr>
        <p:txBody>
          <a:bodyPr/>
          <a:lstStyle/>
          <a:p>
            <a:r>
              <a:t>The average budget of covid patients in hospital costs around 25k for one week</a:t>
            </a:r>
          </a:p>
          <a:p>
            <a:r>
              <a:t>With healthify we provide an alternate solution with the same amount of attention from medical professional that we get in hospitals with very low cost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How is it different from a normal phone call / google meet with the patient?"/>
          <p:cNvSpPr txBox="1">
            <a:spLocks noGrp="1"/>
          </p:cNvSpPr>
          <p:nvPr>
            <p:ph type="title"/>
          </p:nvPr>
        </p:nvSpPr>
        <p:spPr>
          <a:prstGeom prst="rect">
            <a:avLst/>
          </a:prstGeom>
        </p:spPr>
        <p:txBody>
          <a:bodyPr>
            <a:normAutofit fontScale="90000"/>
          </a:bodyPr>
          <a:lstStyle>
            <a:lvl1pPr defTabSz="635634">
              <a:spcBef>
                <a:spcPts val="3000"/>
              </a:spcBef>
              <a:defRPr sz="6699"/>
            </a:lvl1pPr>
          </a:lstStyle>
          <a:p>
            <a:r>
              <a:t>How is it different from a normal phone call / google meet with the patient? </a:t>
            </a:r>
          </a:p>
        </p:txBody>
      </p:sp>
      <p:sp>
        <p:nvSpPr>
          <p:cNvPr id="207" name="It’s nearly impossible for doctors to keep track of every patients. By using healthify, covid patients get more attention than before."/>
          <p:cNvSpPr txBox="1">
            <a:spLocks noGrp="1"/>
          </p:cNvSpPr>
          <p:nvPr>
            <p:ph type="body" idx="1"/>
          </p:nvPr>
        </p:nvSpPr>
        <p:spPr>
          <a:prstGeom prst="rect">
            <a:avLst/>
          </a:prstGeom>
        </p:spPr>
        <p:txBody>
          <a:bodyPr/>
          <a:lstStyle/>
          <a:p>
            <a:r>
              <a:t>It’s nearly impossible for doctors to keep track of every patients. By using healthify, covid patients get more attention than before.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Why should companies invest in our idea?"/>
          <p:cNvSpPr txBox="1">
            <a:spLocks noGrp="1"/>
          </p:cNvSpPr>
          <p:nvPr>
            <p:ph type="title"/>
          </p:nvPr>
        </p:nvSpPr>
        <p:spPr>
          <a:prstGeom prst="rect">
            <a:avLst/>
          </a:prstGeom>
        </p:spPr>
        <p:txBody>
          <a:bodyPr/>
          <a:lstStyle>
            <a:lvl1pPr defTabSz="685165">
              <a:spcBef>
                <a:spcPts val="3200"/>
              </a:spcBef>
              <a:defRPr sz="7221"/>
            </a:lvl1pPr>
          </a:lstStyle>
          <a:p>
            <a:r>
              <a:t>Why should companies invest in our idea?</a:t>
            </a:r>
          </a:p>
        </p:txBody>
      </p:sp>
      <p:sp>
        <p:nvSpPr>
          <p:cNvPr id="210" name="Most of the hospitals lose their category A patients to home quarantine which comprises of a major  portion of all covid patients. Also by using healthify they get the same medical attention with a lower price which helps hospitals in keeping their patie"/>
          <p:cNvSpPr txBox="1">
            <a:spLocks noGrp="1"/>
          </p:cNvSpPr>
          <p:nvPr>
            <p:ph type="body" idx="1"/>
          </p:nvPr>
        </p:nvSpPr>
        <p:spPr>
          <a:prstGeom prst="rect">
            <a:avLst/>
          </a:prstGeom>
        </p:spPr>
        <p:txBody>
          <a:bodyPr/>
          <a:lstStyle/>
          <a:p>
            <a:r>
              <a:t>Most of the hospitals lose their category A patients to home quarantine which comprises of a major  portion of all covid patients. Also by using healthify they get the same medical attention with a lower price which helps hospitals in keeping their patients. The first hospitals to invest in our idea will have a huge advantage over the others.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Screenshots of our project"/>
          <p:cNvSpPr txBox="1">
            <a:spLocks noGrp="1"/>
          </p:cNvSpPr>
          <p:nvPr>
            <p:ph type="body" idx="21"/>
          </p:nvPr>
        </p:nvSpPr>
        <p:spPr>
          <a:prstGeom prst="rect">
            <a:avLst/>
          </a:prstGeom>
        </p:spPr>
        <p:txBody>
          <a:bodyPr/>
          <a:lstStyle/>
          <a:p>
            <a:r>
              <a:t>Screenshots of our project</a:t>
            </a:r>
          </a:p>
        </p:txBody>
      </p:sp>
      <p:sp>
        <p:nvSpPr>
          <p:cNvPr id="213" name="Healthify"/>
          <p:cNvSpPr txBox="1"/>
          <p:nvPr/>
        </p:nvSpPr>
        <p:spPr>
          <a:xfrm>
            <a:off x="931481" y="1765514"/>
            <a:ext cx="5228502" cy="12014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spcBef>
                <a:spcPts val="0"/>
              </a:spcBef>
              <a:defRPr sz="8700" cap="all">
                <a:solidFill>
                  <a:schemeClr val="accent1"/>
                </a:solidFill>
                <a:latin typeface="+mn-lt"/>
                <a:ea typeface="+mn-ea"/>
                <a:cs typeface="+mn-cs"/>
                <a:sym typeface="DIN Condensed Bold"/>
              </a:defRPr>
            </a:lvl1pPr>
          </a:lstStyle>
          <a:p>
            <a:r>
              <a:t>Healthify</a:t>
            </a:r>
          </a:p>
        </p:txBody>
      </p:sp>
      <p:pic>
        <p:nvPicPr>
          <p:cNvPr id="3" name="Picture 2">
            <a:extLst>
              <a:ext uri="{FF2B5EF4-FFF2-40B4-BE49-F238E27FC236}">
                <a16:creationId xmlns:a16="http://schemas.microsoft.com/office/drawing/2014/main" id="{A1986BB0-8664-45A4-9A9B-3B32D2031F9B}"/>
              </a:ext>
            </a:extLst>
          </p:cNvPr>
          <p:cNvPicPr>
            <a:picLocks noChangeAspect="1"/>
          </p:cNvPicPr>
          <p:nvPr/>
        </p:nvPicPr>
        <p:blipFill rotWithShape="1">
          <a:blip r:embed="rId2">
            <a:extLst>
              <a:ext uri="{28A0092B-C50C-407E-A947-70E740481C1C}">
                <a14:useLocalDpi xmlns:a14="http://schemas.microsoft.com/office/drawing/2010/main" val="0"/>
              </a:ext>
            </a:extLst>
          </a:blip>
          <a:srcRect r="158" b="4531"/>
          <a:stretch/>
        </p:blipFill>
        <p:spPr>
          <a:xfrm>
            <a:off x="388775" y="2705878"/>
            <a:ext cx="23606449" cy="11010122"/>
          </a:xfrm>
          <a:prstGeom prst="rect">
            <a:avLst/>
          </a:prstGeom>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8" name="WhatsApp Image 2020-12-24 at 12.19.16 AM.jpeg" descr="WhatsApp Image 2020-12-24 at 12.19.16 AM.jpeg"/>
          <p:cNvPicPr>
            <a:picLocks noGrp="1" noChangeAspect="1"/>
          </p:cNvPicPr>
          <p:nvPr>
            <p:ph type="pic" idx="21"/>
          </p:nvPr>
        </p:nvPicPr>
        <p:blipFill>
          <a:blip r:embed="rId2"/>
          <a:srcRect t="8056" b="4155"/>
          <a:stretch>
            <a:fillRect/>
          </a:stretch>
        </p:blipFill>
        <p:spPr>
          <a:xfrm>
            <a:off x="0" y="1604492"/>
            <a:ext cx="24383848" cy="12040916"/>
          </a:xfrm>
          <a:prstGeom prst="rect">
            <a:avLst/>
          </a:prstGeom>
        </p:spPr>
      </p:pic>
      <p:sp>
        <p:nvSpPr>
          <p:cNvPr id="219" name="Login page (for user)"/>
          <p:cNvSpPr txBox="1"/>
          <p:nvPr/>
        </p:nvSpPr>
        <p:spPr>
          <a:xfrm>
            <a:off x="712370" y="560404"/>
            <a:ext cx="8174546" cy="12014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nSpc>
                <a:spcPct val="80000"/>
              </a:lnSpc>
              <a:spcBef>
                <a:spcPts val="3900"/>
              </a:spcBef>
              <a:defRPr sz="8700" cap="all">
                <a:solidFill>
                  <a:schemeClr val="accent1"/>
                </a:solidFill>
                <a:latin typeface="+mn-lt"/>
                <a:ea typeface="+mn-ea"/>
                <a:cs typeface="+mn-cs"/>
                <a:sym typeface="DIN Condensed Bold"/>
              </a:defRPr>
            </a:lvl1pPr>
          </a:lstStyle>
          <a:p>
            <a:r>
              <a:t>Login page (for user)</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1" name="WhatsApp Image 2020-12-24 at 12.19.16 AM (1).jpeg" descr="WhatsApp Image 2020-12-24 at 12.19.16 AM (1).jpeg"/>
          <p:cNvPicPr>
            <a:picLocks noGrp="1" noChangeAspect="1"/>
          </p:cNvPicPr>
          <p:nvPr>
            <p:ph type="pic" idx="21"/>
          </p:nvPr>
        </p:nvPicPr>
        <p:blipFill>
          <a:blip r:embed="rId2"/>
          <a:srcRect t="7634" b="4249"/>
          <a:stretch>
            <a:fillRect/>
          </a:stretch>
        </p:blipFill>
        <p:spPr>
          <a:xfrm>
            <a:off x="0" y="1540196"/>
            <a:ext cx="24384001" cy="12085935"/>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3" name="WhatsApp Image 2020-12-24 at 12.19.17 AM.jpeg" descr="WhatsApp Image 2020-12-24 at 12.19.17 AM.jpeg"/>
          <p:cNvPicPr>
            <a:picLocks noGrp="1" noChangeAspect="1"/>
          </p:cNvPicPr>
          <p:nvPr>
            <p:ph type="pic" idx="21"/>
          </p:nvPr>
        </p:nvPicPr>
        <p:blipFill>
          <a:blip r:embed="rId2"/>
          <a:srcRect t="7877" b="4106"/>
          <a:stretch>
            <a:fillRect/>
          </a:stretch>
        </p:blipFill>
        <p:spPr>
          <a:xfrm>
            <a:off x="0" y="1655635"/>
            <a:ext cx="24384000" cy="12072347"/>
          </a:xfrm>
          <a:prstGeom prst="rect">
            <a:avLst/>
          </a:prstGeom>
        </p:spPr>
      </p:pic>
      <p:sp>
        <p:nvSpPr>
          <p:cNvPr id="224" name="Login page (for doctors)"/>
          <p:cNvSpPr txBox="1"/>
          <p:nvPr/>
        </p:nvSpPr>
        <p:spPr>
          <a:xfrm>
            <a:off x="191981" y="478237"/>
            <a:ext cx="9510371" cy="12014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nSpc>
                <a:spcPct val="80000"/>
              </a:lnSpc>
              <a:spcBef>
                <a:spcPts val="3900"/>
              </a:spcBef>
              <a:defRPr sz="8700" cap="all">
                <a:solidFill>
                  <a:schemeClr val="accent1"/>
                </a:solidFill>
                <a:latin typeface="+mn-lt"/>
                <a:ea typeface="+mn-ea"/>
                <a:cs typeface="+mn-cs"/>
                <a:sym typeface="DIN Condensed Bold"/>
              </a:defRPr>
            </a:lvl1pPr>
          </a:lstStyle>
          <a:p>
            <a:r>
              <a:t>Login page (for doctors)</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WhatsApp Image 2020-12-24 at 12.19.17 AM (2).jpeg" descr="WhatsApp Image 2020-12-24 at 12.19.17 AM (2).jpeg"/>
          <p:cNvPicPr>
            <a:picLocks noGrp="1" noChangeAspect="1"/>
          </p:cNvPicPr>
          <p:nvPr>
            <p:ph type="pic" idx="21"/>
          </p:nvPr>
        </p:nvPicPr>
        <p:blipFill>
          <a:blip r:embed="rId2"/>
          <a:srcRect t="7763" b="4202"/>
          <a:stretch>
            <a:fillRect/>
          </a:stretch>
        </p:blipFill>
        <p:spPr>
          <a:xfrm>
            <a:off x="0" y="1612626"/>
            <a:ext cx="24384001" cy="12074702"/>
          </a:xfrm>
          <a:prstGeom prst="rect">
            <a:avLst/>
          </a:prstGeom>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Introduction"/>
          <p:cNvSpPr txBox="1">
            <a:spLocks noGrp="1"/>
          </p:cNvSpPr>
          <p:nvPr>
            <p:ph type="body" idx="21"/>
          </p:nvPr>
        </p:nvSpPr>
        <p:spPr>
          <a:prstGeom prst="rect">
            <a:avLst/>
          </a:prstGeom>
        </p:spPr>
        <p:txBody>
          <a:bodyPr/>
          <a:lstStyle/>
          <a:p>
            <a:r>
              <a:t>Introduction </a:t>
            </a:r>
          </a:p>
        </p:txBody>
      </p:sp>
      <p:sp>
        <p:nvSpPr>
          <p:cNvPr id="171" name="Healthify"/>
          <p:cNvSpPr txBox="1">
            <a:spLocks noGrp="1"/>
          </p:cNvSpPr>
          <p:nvPr>
            <p:ph type="title"/>
          </p:nvPr>
        </p:nvSpPr>
        <p:spPr>
          <a:prstGeom prst="rect">
            <a:avLst/>
          </a:prstGeom>
        </p:spPr>
        <p:txBody>
          <a:bodyPr/>
          <a:lstStyle>
            <a:lvl1pPr defTabSz="685165">
              <a:spcBef>
                <a:spcPts val="3200"/>
              </a:spcBef>
              <a:defRPr sz="7221"/>
            </a:lvl1pPr>
          </a:lstStyle>
          <a:p>
            <a:r>
              <a:t>Healthify</a:t>
            </a:r>
          </a:p>
        </p:txBody>
      </p:sp>
      <p:sp>
        <p:nvSpPr>
          <p:cNvPr id="172" name="“Healthify” is an app which provides a medium for effective communication between doctors and covid patients in home quarantine…"/>
          <p:cNvSpPr txBox="1">
            <a:spLocks noGrp="1"/>
          </p:cNvSpPr>
          <p:nvPr>
            <p:ph type="body" idx="1"/>
          </p:nvPr>
        </p:nvSpPr>
        <p:spPr>
          <a:prstGeom prst="rect">
            <a:avLst/>
          </a:prstGeom>
        </p:spPr>
        <p:txBody>
          <a:bodyPr/>
          <a:lstStyle/>
          <a:p>
            <a:r>
              <a:rPr dirty="0"/>
              <a:t>“</a:t>
            </a:r>
            <a:r>
              <a:rPr dirty="0" err="1"/>
              <a:t>Healthify</a:t>
            </a:r>
            <a:r>
              <a:rPr dirty="0"/>
              <a:t>” is an app which provides a medium for effective communication between doctors and </a:t>
            </a:r>
            <a:r>
              <a:rPr dirty="0" err="1"/>
              <a:t>covid</a:t>
            </a:r>
            <a:r>
              <a:rPr dirty="0"/>
              <a:t> patients in home quarantine</a:t>
            </a:r>
          </a:p>
          <a:p>
            <a:r>
              <a:rPr dirty="0"/>
              <a:t>Doctors can also keep track of the state of </a:t>
            </a:r>
            <a:r>
              <a:rPr dirty="0" err="1"/>
              <a:t>covid</a:t>
            </a:r>
            <a:r>
              <a:rPr dirty="0"/>
              <a:t> patients in home quarantine and submit the data for research </a:t>
            </a:r>
            <a:endParaRPr lang="en-US" dirty="0"/>
          </a:p>
          <a:p>
            <a:r>
              <a:rPr lang="en-IN" dirty="0"/>
              <a:t>Tracking the new strains of the virus becomes more easier and faster, helping to contain the new strains more effectively.</a:t>
            </a:r>
            <a:endParaRPr dirty="0"/>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8" name="WhatsApp Image 2020-12-24 at 12.19.18 AM.jpeg" descr="WhatsApp Image 2020-12-24 at 12.19.18 AM.jpeg"/>
          <p:cNvPicPr>
            <a:picLocks noGrp="1" noChangeAspect="1"/>
          </p:cNvPicPr>
          <p:nvPr>
            <p:ph type="pic" idx="21"/>
          </p:nvPr>
        </p:nvPicPr>
        <p:blipFill>
          <a:blip r:embed="rId2"/>
          <a:srcRect t="7840" b="4630"/>
          <a:stretch>
            <a:fillRect/>
          </a:stretch>
        </p:blipFill>
        <p:spPr>
          <a:xfrm>
            <a:off x="0" y="1677996"/>
            <a:ext cx="24384000" cy="12005373"/>
          </a:xfrm>
          <a:prstGeom prst="rect">
            <a:avLst/>
          </a:prstGeom>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0" name="WhatsApp Image 2020-12-24 at 12.19.18 AM (1).jpeg" descr="WhatsApp Image 2020-12-24 at 12.19.18 AM (1).jpeg"/>
          <p:cNvPicPr>
            <a:picLocks noGrp="1" noChangeAspect="1"/>
          </p:cNvPicPr>
          <p:nvPr>
            <p:ph type="pic" idx="21"/>
          </p:nvPr>
        </p:nvPicPr>
        <p:blipFill>
          <a:blip r:embed="rId2"/>
          <a:srcRect t="7895" b="4585"/>
          <a:stretch>
            <a:fillRect/>
          </a:stretch>
        </p:blipFill>
        <p:spPr>
          <a:xfrm>
            <a:off x="0" y="1712873"/>
            <a:ext cx="24384000" cy="12004091"/>
          </a:xfrm>
          <a:prstGeom prst="rect">
            <a:avLst/>
          </a:prstGeom>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Untitled">
            <a:hlinkClick r:id="" action="ppaction://media"/>
            <a:extLst>
              <a:ext uri="{FF2B5EF4-FFF2-40B4-BE49-F238E27FC236}">
                <a16:creationId xmlns:a16="http://schemas.microsoft.com/office/drawing/2014/main" id="{696C7428-88D8-4728-96D0-9575085C189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472" y="171265"/>
            <a:ext cx="23775055" cy="13373469"/>
          </a:xfrm>
          <a:prstGeom prst="rect">
            <a:avLst/>
          </a:prstGeom>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4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hank you"/>
          <p:cNvSpPr txBox="1">
            <a:spLocks noGrp="1"/>
          </p:cNvSpPr>
          <p:nvPr>
            <p:ph type="body" idx="21"/>
          </p:nvPr>
        </p:nvSpPr>
        <p:spPr>
          <a:prstGeom prst="rect">
            <a:avLst/>
          </a:prstGeom>
        </p:spPr>
        <p:txBody>
          <a:bodyPr/>
          <a:lstStyle/>
          <a:p>
            <a:r>
              <a:t>Thank you</a:t>
            </a:r>
          </a:p>
        </p:txBody>
      </p:sp>
      <p:pic>
        <p:nvPicPr>
          <p:cNvPr id="235" name="corona-1_020320053039_020420124705.jpg" descr="corona-1_020320053039_020420124705.jpg"/>
          <p:cNvPicPr>
            <a:picLocks noGrp="1" noChangeAspect="1"/>
          </p:cNvPicPr>
          <p:nvPr>
            <p:ph type="pic" idx="22"/>
          </p:nvPr>
        </p:nvPicPr>
        <p:blipFill>
          <a:blip r:embed="rId2"/>
          <a:srcRect t="43" b="43"/>
          <a:stretch>
            <a:fillRect/>
          </a:stretch>
        </p:blipFill>
        <p:spPr>
          <a:xfrm>
            <a:off x="0" y="0"/>
            <a:ext cx="10982314" cy="13716000"/>
          </a:xfrm>
          <a:prstGeom prst="rect">
            <a:avLst/>
          </a:prstGeom>
        </p:spPr>
      </p:pic>
      <p:sp>
        <p:nvSpPr>
          <p:cNvPr id="236" name="By TechZ"/>
          <p:cNvSpPr txBox="1"/>
          <p:nvPr/>
        </p:nvSpPr>
        <p:spPr>
          <a:xfrm>
            <a:off x="11217396" y="7435009"/>
            <a:ext cx="3079853" cy="12014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r">
              <a:lnSpc>
                <a:spcPct val="80000"/>
              </a:lnSpc>
              <a:spcBef>
                <a:spcPts val="0"/>
              </a:spcBef>
              <a:defRPr sz="8700">
                <a:solidFill>
                  <a:srgbClr val="000000"/>
                </a:solidFill>
                <a:latin typeface="+mn-lt"/>
                <a:ea typeface="+mn-ea"/>
                <a:cs typeface="+mn-cs"/>
                <a:sym typeface="DIN Condensed Bold"/>
              </a:defRPr>
            </a:lvl1pPr>
          </a:lstStyle>
          <a:p>
            <a:pPr>
              <a:defRPr>
                <a:solidFill>
                  <a:srgbClr val="838787"/>
                </a:solidFill>
              </a:defRPr>
            </a:pPr>
            <a:r>
              <a:rPr>
                <a:solidFill>
                  <a:srgbClr val="000000"/>
                </a:solidFill>
              </a:rPr>
              <a:t>By TechZ</a:t>
            </a:r>
          </a:p>
        </p:txBody>
      </p:sp>
      <p:sp>
        <p:nvSpPr>
          <p:cNvPr id="237" name="Team members:…"/>
          <p:cNvSpPr txBox="1"/>
          <p:nvPr/>
        </p:nvSpPr>
        <p:spPr>
          <a:xfrm>
            <a:off x="11311861" y="8741754"/>
            <a:ext cx="6080761" cy="45039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nSpc>
                <a:spcPct val="80000"/>
              </a:lnSpc>
              <a:spcBef>
                <a:spcPts val="0"/>
              </a:spcBef>
              <a:defRPr sz="8700">
                <a:solidFill>
                  <a:srgbClr val="000000"/>
                </a:solidFill>
                <a:latin typeface="+mn-lt"/>
                <a:ea typeface="+mn-ea"/>
                <a:cs typeface="+mn-cs"/>
                <a:sym typeface="DIN Condensed Bold"/>
              </a:defRPr>
            </a:pPr>
            <a:r>
              <a:t>Team members:</a:t>
            </a:r>
          </a:p>
          <a:p>
            <a:pPr>
              <a:lnSpc>
                <a:spcPct val="80000"/>
              </a:lnSpc>
              <a:spcBef>
                <a:spcPts val="0"/>
              </a:spcBef>
              <a:defRPr sz="8700">
                <a:solidFill>
                  <a:srgbClr val="000000"/>
                </a:solidFill>
                <a:latin typeface="+mn-lt"/>
                <a:ea typeface="+mn-ea"/>
                <a:cs typeface="+mn-cs"/>
                <a:sym typeface="DIN Condensed Bold"/>
              </a:defRPr>
            </a:pPr>
            <a:r>
              <a:t>Mathew Abraham</a:t>
            </a:r>
          </a:p>
          <a:p>
            <a:pPr>
              <a:lnSpc>
                <a:spcPct val="80000"/>
              </a:lnSpc>
              <a:spcBef>
                <a:spcPts val="0"/>
              </a:spcBef>
              <a:defRPr sz="8700">
                <a:solidFill>
                  <a:srgbClr val="000000"/>
                </a:solidFill>
                <a:latin typeface="+mn-lt"/>
                <a:ea typeface="+mn-ea"/>
                <a:cs typeface="+mn-cs"/>
                <a:sym typeface="DIN Condensed Bold"/>
              </a:defRPr>
            </a:pPr>
            <a:r>
              <a:t>Vishnu P</a:t>
            </a:r>
          </a:p>
          <a:p>
            <a:pPr>
              <a:lnSpc>
                <a:spcPct val="80000"/>
              </a:lnSpc>
              <a:spcBef>
                <a:spcPts val="0"/>
              </a:spcBef>
              <a:defRPr sz="8700">
                <a:solidFill>
                  <a:srgbClr val="000000"/>
                </a:solidFill>
                <a:latin typeface="+mn-lt"/>
                <a:ea typeface="+mn-ea"/>
                <a:cs typeface="+mn-cs"/>
                <a:sym typeface="DIN Condensed Bold"/>
              </a:defRPr>
            </a:pPr>
            <a:r>
              <a:t>Arjun J</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WHY HEALTHIFY?"/>
          <p:cNvSpPr txBox="1">
            <a:spLocks noGrp="1"/>
          </p:cNvSpPr>
          <p:nvPr>
            <p:ph type="body" idx="21"/>
          </p:nvPr>
        </p:nvSpPr>
        <p:spPr>
          <a:prstGeom prst="rect">
            <a:avLst/>
          </a:prstGeom>
        </p:spPr>
        <p:txBody>
          <a:bodyPr/>
          <a:lstStyle/>
          <a:p>
            <a:r>
              <a:t>WHY HEALTHIFY?</a:t>
            </a:r>
          </a:p>
        </p:txBody>
      </p:sp>
      <p:sp>
        <p:nvSpPr>
          <p:cNvPr id="175" name="Current situation"/>
          <p:cNvSpPr txBox="1">
            <a:spLocks noGrp="1"/>
          </p:cNvSpPr>
          <p:nvPr>
            <p:ph type="title"/>
          </p:nvPr>
        </p:nvSpPr>
        <p:spPr>
          <a:prstGeom prst="rect">
            <a:avLst/>
          </a:prstGeom>
        </p:spPr>
        <p:txBody>
          <a:bodyPr/>
          <a:lstStyle>
            <a:lvl1pPr defTabSz="685165">
              <a:spcBef>
                <a:spcPts val="3200"/>
              </a:spcBef>
              <a:defRPr sz="7221"/>
            </a:lvl1pPr>
          </a:lstStyle>
          <a:p>
            <a:r>
              <a:t>Current situation </a:t>
            </a:r>
          </a:p>
        </p:txBody>
      </p:sp>
      <p:sp>
        <p:nvSpPr>
          <p:cNvPr id="176" name="Currently covid patients can be categorised into:…"/>
          <p:cNvSpPr txBox="1">
            <a:spLocks noGrp="1"/>
          </p:cNvSpPr>
          <p:nvPr>
            <p:ph type="body" idx="1"/>
          </p:nvPr>
        </p:nvSpPr>
        <p:spPr>
          <a:xfrm>
            <a:off x="762000" y="3590064"/>
            <a:ext cx="22860000" cy="8585201"/>
          </a:xfrm>
          <a:prstGeom prst="rect">
            <a:avLst/>
          </a:prstGeom>
        </p:spPr>
        <p:txBody>
          <a:bodyPr/>
          <a:lstStyle/>
          <a:p>
            <a:pPr marL="609600" indent="-609600" defTabSz="792479">
              <a:spcBef>
                <a:spcPts val="3700"/>
              </a:spcBef>
              <a:defRPr sz="4608"/>
            </a:pPr>
            <a:r>
              <a:t>Currently covid patients can be categorised into:</a:t>
            </a:r>
          </a:p>
          <a:p>
            <a:pPr marL="1828800" lvl="2" indent="-609600" defTabSz="792479">
              <a:spcBef>
                <a:spcPts val="3700"/>
              </a:spcBef>
              <a:defRPr sz="4608"/>
            </a:pPr>
            <a:r>
              <a:t>Category A: Mild rhinitis / sore throat / cough / diarrhoea </a:t>
            </a:r>
          </a:p>
          <a:p>
            <a:pPr marL="1828800" lvl="2" indent="-609600" defTabSz="792479">
              <a:spcBef>
                <a:spcPts val="3700"/>
              </a:spcBef>
              <a:defRPr sz="4608"/>
            </a:pPr>
            <a:r>
              <a:t>Category B: Fever and/or severe sore throat / cough / diarrhoea  OR Category A plus any other co-morbidities (hypertension / uncontrollable diabetes / cancer / HIV AIDS / pregnancy / heart / lung / kidney / liver disease)</a:t>
            </a:r>
          </a:p>
          <a:p>
            <a:pPr marL="1828800" lvl="2" indent="-609600" defTabSz="792479">
              <a:spcBef>
                <a:spcPts val="3700"/>
              </a:spcBef>
              <a:defRPr sz="4608"/>
            </a:pPr>
            <a:r>
              <a:t>Category C: Patients with breathlessness / chest pain / hypotension / worsening of underlying chronic condition </a:t>
            </a:r>
          </a:p>
          <a:p>
            <a:pPr marL="609600" indent="-609600" defTabSz="792479">
              <a:spcBef>
                <a:spcPts val="3700"/>
              </a:spcBef>
              <a:defRPr sz="4608"/>
            </a:pPr>
            <a:r>
              <a:t>90% of the patients in category A is admitted to home quarantine</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Why healthify?"/>
          <p:cNvSpPr txBox="1">
            <a:spLocks noGrp="1"/>
          </p:cNvSpPr>
          <p:nvPr>
            <p:ph type="body" idx="21"/>
          </p:nvPr>
        </p:nvSpPr>
        <p:spPr>
          <a:prstGeom prst="rect">
            <a:avLst/>
          </a:prstGeom>
        </p:spPr>
        <p:txBody>
          <a:bodyPr/>
          <a:lstStyle/>
          <a:p>
            <a:r>
              <a:t>Why healthify?</a:t>
            </a:r>
          </a:p>
        </p:txBody>
      </p:sp>
      <p:sp>
        <p:nvSpPr>
          <p:cNvPr id="179" name="Problems faced by patients in home quarantine"/>
          <p:cNvSpPr txBox="1">
            <a:spLocks noGrp="1"/>
          </p:cNvSpPr>
          <p:nvPr>
            <p:ph type="title"/>
          </p:nvPr>
        </p:nvSpPr>
        <p:spPr>
          <a:prstGeom prst="rect">
            <a:avLst/>
          </a:prstGeom>
        </p:spPr>
        <p:txBody>
          <a:bodyPr/>
          <a:lstStyle>
            <a:lvl1pPr defTabSz="685165">
              <a:spcBef>
                <a:spcPts val="3200"/>
              </a:spcBef>
              <a:defRPr sz="7221"/>
            </a:lvl1pPr>
          </a:lstStyle>
          <a:p>
            <a:r>
              <a:t>Problems faced by patients in home quarantine </a:t>
            </a:r>
          </a:p>
        </p:txBody>
      </p:sp>
      <p:sp>
        <p:nvSpPr>
          <p:cNvPr id="180" name="Only community workers are attending to their needs right now…"/>
          <p:cNvSpPr txBox="1">
            <a:spLocks noGrp="1"/>
          </p:cNvSpPr>
          <p:nvPr>
            <p:ph type="body" idx="1"/>
          </p:nvPr>
        </p:nvSpPr>
        <p:spPr>
          <a:prstGeom prst="rect">
            <a:avLst/>
          </a:prstGeom>
        </p:spPr>
        <p:txBody>
          <a:bodyPr/>
          <a:lstStyle/>
          <a:p>
            <a:pPr marL="914400" indent="-914400">
              <a:buClrTx/>
              <a:buSzPct val="100000"/>
              <a:buFontTx/>
              <a:buAutoNum type="arabicPeriod"/>
            </a:pPr>
            <a:r>
              <a:t>Only community workers are attending to their needs right now</a:t>
            </a:r>
          </a:p>
          <a:p>
            <a:pPr marL="914400" indent="-914400">
              <a:buClrTx/>
              <a:buSzPct val="100000"/>
              <a:buFontTx/>
              <a:buAutoNum type="arabicPeriod"/>
              <a:defRPr i="1">
                <a:latin typeface="Avenir Next Regular"/>
                <a:ea typeface="Avenir Next Regular"/>
                <a:cs typeface="Avenir Next Regular"/>
                <a:sym typeface="Avenir Next Regular"/>
              </a:defRPr>
            </a:pPr>
            <a:r>
              <a:t>Lack of constant contact with a medical professional</a:t>
            </a:r>
          </a:p>
          <a:p>
            <a:pPr marL="914400" indent="-914400">
              <a:buClrTx/>
              <a:buSzPct val="100000"/>
              <a:buFontTx/>
              <a:buAutoNum type="arabicPeriod"/>
            </a:pPr>
            <a:r>
              <a:t>Uncertainty  about their conditions can cause panic and mental stress leading to emotional trauma</a:t>
            </a:r>
          </a:p>
          <a:p>
            <a:pPr marL="914400" indent="-914400">
              <a:buClrTx/>
              <a:buSzPct val="100000"/>
              <a:buFontTx/>
              <a:buAutoNum type="arabicPeriod"/>
            </a:pPr>
            <a:r>
              <a:t>Often feel neglected</a:t>
            </a:r>
          </a:p>
          <a:p>
            <a:pPr marL="0" indent="0">
              <a:buClrTx/>
              <a:buSzTx/>
              <a:buFontTx/>
              <a:buNone/>
              <a:defRPr>
                <a:solidFill>
                  <a:schemeClr val="accent1"/>
                </a:solidFill>
              </a:defRPr>
            </a:pPr>
            <a:r>
              <a:t>By using healthify, we can bridge the gap between doctors and patients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Why healthify?"/>
          <p:cNvSpPr txBox="1">
            <a:spLocks noGrp="1"/>
          </p:cNvSpPr>
          <p:nvPr>
            <p:ph type="body" idx="21"/>
          </p:nvPr>
        </p:nvSpPr>
        <p:spPr>
          <a:prstGeom prst="rect">
            <a:avLst/>
          </a:prstGeom>
        </p:spPr>
        <p:txBody>
          <a:bodyPr/>
          <a:lstStyle/>
          <a:p>
            <a:r>
              <a:t>Why healthify?</a:t>
            </a:r>
          </a:p>
        </p:txBody>
      </p:sp>
      <p:sp>
        <p:nvSpPr>
          <p:cNvPr id="183" name="Need for an online platform for patient-centric information exchange"/>
          <p:cNvSpPr txBox="1">
            <a:spLocks noGrp="1"/>
          </p:cNvSpPr>
          <p:nvPr>
            <p:ph type="title"/>
          </p:nvPr>
        </p:nvSpPr>
        <p:spPr>
          <a:prstGeom prst="rect">
            <a:avLst/>
          </a:prstGeom>
        </p:spPr>
        <p:txBody>
          <a:bodyPr>
            <a:normAutofit fontScale="90000"/>
          </a:bodyPr>
          <a:lstStyle>
            <a:lvl1pPr defTabSz="685165">
              <a:spcBef>
                <a:spcPts val="3200"/>
              </a:spcBef>
              <a:defRPr sz="7221"/>
            </a:lvl1pPr>
          </a:lstStyle>
          <a:p>
            <a:r>
              <a:t>Need for an online platform for patient-centric information exchange</a:t>
            </a:r>
          </a:p>
        </p:txBody>
      </p:sp>
      <p:sp>
        <p:nvSpPr>
          <p:cNvPr id="184" name="Convenient for doctors as well as patients…"/>
          <p:cNvSpPr txBox="1">
            <a:spLocks noGrp="1"/>
          </p:cNvSpPr>
          <p:nvPr>
            <p:ph type="body" idx="1"/>
          </p:nvPr>
        </p:nvSpPr>
        <p:spPr>
          <a:prstGeom prst="rect">
            <a:avLst/>
          </a:prstGeom>
        </p:spPr>
        <p:txBody>
          <a:bodyPr/>
          <a:lstStyle/>
          <a:p>
            <a:r>
              <a:t>Convenient for doctors as well as patients</a:t>
            </a:r>
          </a:p>
          <a:p>
            <a:r>
              <a:t>Reduces the consultation time of doctors, thereby saving more lives!</a:t>
            </a:r>
          </a:p>
          <a:p>
            <a:r>
              <a:t>People have a natural reluctance to visit hospitals during the pandemic, especially due to social distancing norms and general anxiety</a:t>
            </a:r>
          </a:p>
          <a:p>
            <a:r>
              <a:t>Dependable worldwide online platform with faster response to the patients needs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Features of healthify"/>
          <p:cNvSpPr txBox="1">
            <a:spLocks noGrp="1"/>
          </p:cNvSpPr>
          <p:nvPr>
            <p:ph type="title"/>
          </p:nvPr>
        </p:nvSpPr>
        <p:spPr>
          <a:prstGeom prst="rect">
            <a:avLst/>
          </a:prstGeom>
        </p:spPr>
        <p:txBody>
          <a:bodyPr/>
          <a:lstStyle>
            <a:lvl1pPr defTabSz="685165">
              <a:spcBef>
                <a:spcPts val="3200"/>
              </a:spcBef>
              <a:defRPr sz="7221"/>
            </a:lvl1pPr>
          </a:lstStyle>
          <a:p>
            <a:r>
              <a:t>Features of healthify</a:t>
            </a:r>
          </a:p>
        </p:txBody>
      </p:sp>
      <p:sp>
        <p:nvSpPr>
          <p:cNvPr id="187" name="Doctors can keep an eye on patient’s vitals like:…"/>
          <p:cNvSpPr txBox="1">
            <a:spLocks noGrp="1"/>
          </p:cNvSpPr>
          <p:nvPr>
            <p:ph type="body" idx="1"/>
          </p:nvPr>
        </p:nvSpPr>
        <p:spPr>
          <a:prstGeom prst="rect">
            <a:avLst/>
          </a:prstGeom>
        </p:spPr>
        <p:txBody>
          <a:bodyPr/>
          <a:lstStyle/>
          <a:p>
            <a:r>
              <a:t>Doctors can keep an eye on patient’s vitals like:</a:t>
            </a:r>
          </a:p>
          <a:p>
            <a:pPr lvl="1"/>
            <a:r>
              <a:t>Temperature</a:t>
            </a:r>
          </a:p>
          <a:p>
            <a:pPr lvl="1"/>
            <a:r>
              <a:t>Pulse</a:t>
            </a:r>
          </a:p>
          <a:p>
            <a:pPr lvl="1"/>
            <a:r>
              <a:t>Blood pressure</a:t>
            </a:r>
          </a:p>
          <a:p>
            <a:pPr lvl="1">
              <a:defRPr i="1">
                <a:latin typeface="Avenir Next Regular"/>
                <a:ea typeface="Avenir Next Regular"/>
                <a:cs typeface="Avenir Next Regular"/>
                <a:sym typeface="Avenir Next Regular"/>
              </a:defRPr>
            </a:pPr>
            <a:r>
              <a:t>Saturation of oxygen (SpO</a:t>
            </a:r>
            <a:r>
              <a:rPr baseline="-5999"/>
              <a:t>2</a:t>
            </a:r>
            <a:r>
              <a:t>) </a:t>
            </a:r>
          </a:p>
          <a:p>
            <a:pPr lvl="1"/>
            <a:r>
              <a:t>Sugar levels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Features of healthify"/>
          <p:cNvSpPr txBox="1">
            <a:spLocks noGrp="1"/>
          </p:cNvSpPr>
          <p:nvPr>
            <p:ph type="title"/>
          </p:nvPr>
        </p:nvSpPr>
        <p:spPr>
          <a:prstGeom prst="rect">
            <a:avLst/>
          </a:prstGeom>
        </p:spPr>
        <p:txBody>
          <a:bodyPr/>
          <a:lstStyle>
            <a:lvl1pPr defTabSz="685165">
              <a:spcBef>
                <a:spcPts val="3200"/>
              </a:spcBef>
              <a:defRPr sz="7221"/>
            </a:lvl1pPr>
          </a:lstStyle>
          <a:p>
            <a:r>
              <a:t>Features of healthify</a:t>
            </a:r>
          </a:p>
        </p:txBody>
      </p:sp>
      <p:sp>
        <p:nvSpPr>
          <p:cNvPr id="190" name="Can be even used in post covid scenario for other medical conditions…"/>
          <p:cNvSpPr txBox="1">
            <a:spLocks noGrp="1"/>
          </p:cNvSpPr>
          <p:nvPr>
            <p:ph type="body" idx="1"/>
          </p:nvPr>
        </p:nvSpPr>
        <p:spPr>
          <a:prstGeom prst="rect">
            <a:avLst/>
          </a:prstGeom>
        </p:spPr>
        <p:txBody>
          <a:bodyPr/>
          <a:lstStyle/>
          <a:p>
            <a:pPr>
              <a:defRPr i="1">
                <a:latin typeface="Avenir Next Regular"/>
                <a:ea typeface="Avenir Next Regular"/>
                <a:cs typeface="Avenir Next Regular"/>
                <a:sym typeface="Avenir Next Regular"/>
              </a:defRPr>
            </a:pPr>
            <a:r>
              <a:t>Can be even used in post covid scenario for other medical conditions </a:t>
            </a:r>
          </a:p>
          <a:p>
            <a:r>
              <a:t> Healthify will enable the patient to report to their doctors any new symptoms or difficulties that they face. It will also let patients schedule appointments with doctors.</a:t>
            </a:r>
          </a:p>
          <a:p>
            <a:r>
              <a:t>Separate login portals for doctors and patients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2" name="Screenshot 2020-12-23 at 8.38.47 PM.png" descr="Screenshot 2020-12-23 at 8.38.47 PM.png"/>
          <p:cNvPicPr>
            <a:picLocks noGrp="1" noChangeAspect="1"/>
          </p:cNvPicPr>
          <p:nvPr>
            <p:ph type="pic" idx="22"/>
          </p:nvPr>
        </p:nvPicPr>
        <p:blipFill>
          <a:blip r:embed="rId2"/>
          <a:srcRect t="3778" b="3778"/>
          <a:stretch>
            <a:fillRect/>
          </a:stretch>
        </p:blipFill>
        <p:spPr>
          <a:xfrm>
            <a:off x="13335000" y="2159000"/>
            <a:ext cx="10287000" cy="10795000"/>
          </a:xfrm>
          <a:prstGeom prst="rect">
            <a:avLst/>
          </a:prstGeom>
        </p:spPr>
      </p:pic>
      <p:sp>
        <p:nvSpPr>
          <p:cNvPr id="193" name="How can we implemented our ideas?"/>
          <p:cNvSpPr txBox="1">
            <a:spLocks noGrp="1"/>
          </p:cNvSpPr>
          <p:nvPr>
            <p:ph type="title"/>
          </p:nvPr>
        </p:nvSpPr>
        <p:spPr>
          <a:prstGeom prst="rect">
            <a:avLst/>
          </a:prstGeom>
        </p:spPr>
        <p:txBody>
          <a:bodyPr>
            <a:normAutofit fontScale="90000"/>
          </a:bodyPr>
          <a:lstStyle>
            <a:lvl1pPr defTabSz="685165">
              <a:spcBef>
                <a:spcPts val="3200"/>
              </a:spcBef>
              <a:defRPr sz="7221"/>
            </a:lvl1pPr>
          </a:lstStyle>
          <a:p>
            <a:r>
              <a:t>How can we implemented our ideas?</a:t>
            </a:r>
          </a:p>
        </p:txBody>
      </p:sp>
      <p:sp>
        <p:nvSpPr>
          <p:cNvPr id="194" name="First, a package containing  IoT devices which can take the reading of the above mentioned vital signs are shipped to the patient. These devices, when patients uses it, can send those data over the WiFi to the cloud server.…"/>
          <p:cNvSpPr txBox="1">
            <a:spLocks noGrp="1"/>
          </p:cNvSpPr>
          <p:nvPr>
            <p:ph type="body" sz="half" idx="1"/>
          </p:nvPr>
        </p:nvSpPr>
        <p:spPr>
          <a:prstGeom prst="rect">
            <a:avLst/>
          </a:prstGeom>
        </p:spPr>
        <p:txBody>
          <a:bodyPr/>
          <a:lstStyle/>
          <a:p>
            <a:pPr marL="0" indent="0">
              <a:buClrTx/>
              <a:buSzTx/>
              <a:buFontTx/>
              <a:buNone/>
            </a:pPr>
            <a:r>
              <a:t>First, a package containing  IoT devices which can take the reading of the above mentioned vital signs are shipped to the patient. These devices, when patients uses it, can send those data over the WiFi to the cloud server. </a:t>
            </a:r>
          </a:p>
          <a:p>
            <a:pPr marL="0" indent="0">
              <a:buClrTx/>
              <a:buSzTx/>
              <a:buFontTx/>
              <a:buNone/>
            </a:pPr>
            <a:r>
              <a:t>To ensure that the security of the data that we collected are not being compromised, we can encrypt the data while collecting and store the ciphered code on the cloud database.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A website is created and is hosted on a remote server. Website has access to the data stored on cloud database and cater to the following needs:…"/>
          <p:cNvSpPr txBox="1">
            <a:spLocks noGrp="1"/>
          </p:cNvSpPr>
          <p:nvPr>
            <p:ph type="body" idx="1"/>
          </p:nvPr>
        </p:nvSpPr>
        <p:spPr>
          <a:xfrm>
            <a:off x="762000" y="2135301"/>
            <a:ext cx="22860000" cy="10932299"/>
          </a:xfrm>
          <a:prstGeom prst="rect">
            <a:avLst/>
          </a:prstGeom>
        </p:spPr>
        <p:txBody>
          <a:bodyPr/>
          <a:lstStyle/>
          <a:p>
            <a:pPr marL="0" indent="0">
              <a:buClrTx/>
              <a:buSzTx/>
              <a:buFontTx/>
              <a:buNone/>
            </a:pPr>
            <a:r>
              <a:t>A website is created and is hosted on a remote server. Website has access to the data stored on cloud database and cater to the following needs:</a:t>
            </a:r>
          </a:p>
          <a:p>
            <a:pPr marL="914400" indent="-914400">
              <a:buClrTx/>
              <a:buSzPct val="100000"/>
              <a:buFontTx/>
              <a:buAutoNum type="arabicPeriod"/>
            </a:pPr>
            <a:r>
              <a:t>For patient : He/She can login to his/her account and see their health records. Server will also notify the patients if any data collected from them is not in the normal range. They can also communicate with the doctors assigned for them. Also, they can notify the doctor if they are suffering</a:t>
            </a:r>
          </a:p>
          <a:p>
            <a:pPr marL="914400" indent="-914400">
              <a:buClrTx/>
              <a:buSzPct val="100000"/>
              <a:buFontTx/>
              <a:buAutoNum type="arabicPeriod"/>
            </a:pPr>
            <a:r>
              <a:t>For doctor: They can view the health status and past records of the patients, view their temperature, other vitals. They can be in contact with their patients and also pass on what needs to be done.</a:t>
            </a:r>
          </a:p>
        </p:txBody>
      </p:sp>
    </p:spTree>
  </p:cSld>
  <p:clrMapOvr>
    <a:masterClrMapping/>
  </p:clrMapOvr>
  <p:transition spd="med"/>
</p:sld>
</file>

<file path=ppt/theme/theme1.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Bold"/>
        <a:ea typeface="DIN Condensed Bold"/>
        <a:cs typeface="DIN Condensed Bold"/>
      </a:majorFont>
      <a:minorFont>
        <a:latin typeface="DIN Condensed Bold"/>
        <a:ea typeface="DIN Condensed Bold"/>
        <a:cs typeface="DIN Condensed Bol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80000"/>
          </a:lnSpc>
          <a:spcBef>
            <a:spcPts val="0"/>
          </a:spcBef>
          <a:spcAft>
            <a:spcPts val="0"/>
          </a:spcAft>
          <a:buClrTx/>
          <a:buSzTx/>
          <a:buFontTx/>
          <a:buNone/>
          <a:tabLst/>
          <a:defRPr kumimoji="0" sz="4000" b="0" i="0" u="none" strike="noStrike" cap="all" spc="0" normalizeH="0" baseline="0">
            <a:ln>
              <a:noFill/>
            </a:ln>
            <a:solidFill>
              <a:srgbClr val="FFFFFF"/>
            </a:solidFill>
            <a:effectLst/>
            <a:uFillTx/>
            <a:latin typeface="+mn-lt"/>
            <a:ea typeface="+mn-ea"/>
            <a:cs typeface="+mn-cs"/>
            <a:sym typeface="DIN Condensed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Bold"/>
        <a:ea typeface="DIN Condensed Bold"/>
        <a:cs typeface="DIN Condensed Bold"/>
      </a:majorFont>
      <a:minorFont>
        <a:latin typeface="DIN Condensed Bold"/>
        <a:ea typeface="DIN Condensed Bold"/>
        <a:cs typeface="DIN Condensed Bol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80000"/>
          </a:lnSpc>
          <a:spcBef>
            <a:spcPts val="0"/>
          </a:spcBef>
          <a:spcAft>
            <a:spcPts val="0"/>
          </a:spcAft>
          <a:buClrTx/>
          <a:buSzTx/>
          <a:buFontTx/>
          <a:buNone/>
          <a:tabLst/>
          <a:defRPr kumimoji="0" sz="4000" b="0" i="0" u="none" strike="noStrike" cap="all" spc="0" normalizeH="0" baseline="0">
            <a:ln>
              <a:noFill/>
            </a:ln>
            <a:solidFill>
              <a:srgbClr val="FFFFFF"/>
            </a:solidFill>
            <a:effectLst/>
            <a:uFillTx/>
            <a:latin typeface="+mn-lt"/>
            <a:ea typeface="+mn-ea"/>
            <a:cs typeface="+mn-cs"/>
            <a:sym typeface="DIN Condensed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3400"/>
          </a:spcBef>
          <a:spcAft>
            <a:spcPts val="0"/>
          </a:spcAft>
          <a:buClrTx/>
          <a:buSzTx/>
          <a:buFontTx/>
          <a:buNone/>
          <a:tabLst/>
          <a:defRPr kumimoji="0" sz="3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TotalTime>
  <Words>865</Words>
  <Application>Microsoft Office PowerPoint</Application>
  <PresentationFormat>Custom</PresentationFormat>
  <Paragraphs>68</Paragraphs>
  <Slides>23</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Avenir Next Medium</vt:lpstr>
      <vt:lpstr>Avenir Next Regular</vt:lpstr>
      <vt:lpstr>DIN Alternate Bold</vt:lpstr>
      <vt:lpstr>DIN Condensed Bold</vt:lpstr>
      <vt:lpstr>Helvetica</vt:lpstr>
      <vt:lpstr>Helvetica Neue</vt:lpstr>
      <vt:lpstr>New_Template7</vt:lpstr>
      <vt:lpstr>Healthify </vt:lpstr>
      <vt:lpstr>Healthify</vt:lpstr>
      <vt:lpstr>Current situation </vt:lpstr>
      <vt:lpstr>Problems faced by patients in home quarantine </vt:lpstr>
      <vt:lpstr>Need for an online platform for patient-centric information exchange</vt:lpstr>
      <vt:lpstr>Features of healthify</vt:lpstr>
      <vt:lpstr>Features of healthify</vt:lpstr>
      <vt:lpstr>How can we implemented our ideas?</vt:lpstr>
      <vt:lpstr>PowerPoint Presentation</vt:lpstr>
      <vt:lpstr>PowerPoint Presentation</vt:lpstr>
      <vt:lpstr>How can we develop this project?</vt:lpstr>
      <vt:lpstr>Necessity of healthify</vt:lpstr>
      <vt:lpstr>How is it different from a normal phone call / google meet with the patient? </vt:lpstr>
      <vt:lpstr>Why should companies invest in our idea?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Healthify </dc:title>
  <cp:lastModifiedBy>Vishnu P</cp:lastModifiedBy>
  <cp:revision>3</cp:revision>
  <dcterms:modified xsi:type="dcterms:W3CDTF">2020-12-24T06:57:32Z</dcterms:modified>
</cp:coreProperties>
</file>